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88" r:id="rId30"/>
    <p:sldId id="290" r:id="rId31"/>
    <p:sldId id="291" r:id="rId32"/>
    <p:sldId id="294" r:id="rId33"/>
    <p:sldId id="292" r:id="rId34"/>
    <p:sldId id="293" r:id="rId35"/>
    <p:sldId id="295" r:id="rId36"/>
    <p:sldId id="298" r:id="rId37"/>
    <p:sldId id="299" r:id="rId38"/>
    <p:sldId id="300" r:id="rId39"/>
    <p:sldId id="296" r:id="rId40"/>
    <p:sldId id="297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34" r:id="rId52"/>
    <p:sldId id="338" r:id="rId53"/>
    <p:sldId id="339" r:id="rId54"/>
    <p:sldId id="340" r:id="rId55"/>
    <p:sldId id="341" r:id="rId56"/>
    <p:sldId id="342" r:id="rId57"/>
    <p:sldId id="344" r:id="rId58"/>
    <p:sldId id="352" r:id="rId59"/>
    <p:sldId id="353" r:id="rId60"/>
    <p:sldId id="346" r:id="rId61"/>
    <p:sldId id="347" r:id="rId62"/>
    <p:sldId id="348" r:id="rId63"/>
    <p:sldId id="349" r:id="rId64"/>
    <p:sldId id="354" r:id="rId65"/>
    <p:sldId id="350" r:id="rId66"/>
    <p:sldId id="351" r:id="rId67"/>
    <p:sldId id="355" r:id="rId68"/>
    <p:sldId id="356" r:id="rId69"/>
    <p:sldId id="357" r:id="rId70"/>
    <p:sldId id="380" r:id="rId71"/>
    <p:sldId id="381" r:id="rId72"/>
    <p:sldId id="382" r:id="rId73"/>
    <p:sldId id="383" r:id="rId74"/>
    <p:sldId id="384" r:id="rId75"/>
    <p:sldId id="312" r:id="rId76"/>
    <p:sldId id="313" r:id="rId77"/>
    <p:sldId id="314" r:id="rId78"/>
    <p:sldId id="358" r:id="rId79"/>
    <p:sldId id="359" r:id="rId80"/>
    <p:sldId id="385" r:id="rId81"/>
    <p:sldId id="360" r:id="rId82"/>
    <p:sldId id="361" r:id="rId83"/>
    <p:sldId id="362" r:id="rId84"/>
    <p:sldId id="363" r:id="rId85"/>
    <p:sldId id="364" r:id="rId86"/>
    <p:sldId id="36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(28-04-2021)" id="{EA91C6D9-908A-4F5C-B060-E3E84E9EFA5A}">
          <p14:sldIdLst>
            <p14:sldId id="256"/>
            <p14:sldId id="257"/>
            <p14:sldId id="258"/>
          </p14:sldIdLst>
        </p14:section>
        <p14:section name="UNIT 1 (29-04-2021)" id="{72E010B1-B275-49F9-8C78-4062C8B9F9B5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UNIT -1 (01-05-2021)" id="{D133D458-8C8D-4BC7-9C51-07EFCB94E284}">
          <p14:sldIdLst>
            <p14:sldId id="279"/>
            <p14:sldId id="280"/>
            <p14:sldId id="281"/>
            <p14:sldId id="282"/>
            <p14:sldId id="289"/>
            <p14:sldId id="288"/>
            <p14:sldId id="290"/>
            <p14:sldId id="291"/>
            <p14:sldId id="294"/>
            <p14:sldId id="292"/>
          </p14:sldIdLst>
        </p14:section>
        <p14:section name="DAY 4 (04-05-2021)" id="{C6112944-E778-401B-98E6-F947FB5D580C}">
          <p14:sldIdLst>
            <p14:sldId id="293"/>
            <p14:sldId id="295"/>
            <p14:sldId id="298"/>
            <p14:sldId id="299"/>
            <p14:sldId id="300"/>
            <p14:sldId id="296"/>
            <p14:sldId id="297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day 5 (05-05-2021)" id="{E3A792D0-E3A9-4FEB-B301-CA49B0D1E6F9}">
          <p14:sldIdLst>
            <p14:sldId id="308"/>
            <p14:sldId id="309"/>
            <p14:sldId id="310"/>
            <p14:sldId id="334"/>
            <p14:sldId id="338"/>
            <p14:sldId id="339"/>
            <p14:sldId id="340"/>
            <p14:sldId id="341"/>
            <p14:sldId id="342"/>
            <p14:sldId id="344"/>
            <p14:sldId id="352"/>
            <p14:sldId id="353"/>
            <p14:sldId id="346"/>
            <p14:sldId id="347"/>
            <p14:sldId id="348"/>
            <p14:sldId id="349"/>
            <p14:sldId id="354"/>
            <p14:sldId id="350"/>
            <p14:sldId id="351"/>
          </p14:sldIdLst>
        </p14:section>
        <p14:section name="DAY 6 (06-05-2021)" id="{D8EC0FD7-EC28-4403-851A-B44567AAABD9}">
          <p14:sldIdLst>
            <p14:sldId id="355"/>
            <p14:sldId id="356"/>
            <p14:sldId id="357"/>
            <p14:sldId id="380"/>
            <p14:sldId id="381"/>
            <p14:sldId id="382"/>
            <p14:sldId id="383"/>
            <p14:sldId id="384"/>
            <p14:sldId id="312"/>
            <p14:sldId id="313"/>
            <p14:sldId id="314"/>
            <p14:sldId id="358"/>
            <p14:sldId id="359"/>
            <p14:sldId id="385"/>
            <p14:sldId id="360"/>
            <p14:sldId id="361"/>
            <p14:sldId id="362"/>
            <p14:sldId id="363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3842" autoAdjust="0"/>
  </p:normalViewPr>
  <p:slideViewPr>
    <p:cSldViewPr snapToGrid="0">
      <p:cViewPr varScale="1">
        <p:scale>
          <a:sx n="67" d="100"/>
          <a:sy n="67" d="100"/>
        </p:scale>
        <p:origin x="736" y="56"/>
      </p:cViewPr>
      <p:guideLst/>
    </p:cSldViewPr>
  </p:slideViewPr>
  <p:outlineViewPr>
    <p:cViewPr>
      <p:scale>
        <a:sx n="33" d="100"/>
        <a:sy n="33" d="100"/>
      </p:scale>
      <p:origin x="0" y="-1623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8:43:11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14757 3581 236 0,'0'0'0'0,"23"-14"0"0,33-17 0 0,-56 31 7 16,0 0-7-16,67-52 8 0,-3-11-8 0,-64 63 14 0,0 0-14 16,75-67 15-16,17-1-15 0,-92 68 25 15,0 0-25-15,90-65 26 0,-5-1-26 0,-85 66 24 0,0 0-24 16,81-68 24-16,-9 4-24 0,-72 64 17 0,0 0-17 15,67-60 17-15,-7 10-17 0,-60 50 4 16,0 0-4-16,53-37 5 0,-16 13-5 0,2 1-257 0</inkml:trace>
  <inkml:trace contextRef="#ctx0" brushRef="#br0" timeOffset="816.43">14464 3503 102 0,'0'0'0'0,"0"0"0"0,0 0 0 16,0 0 0-16,0 0 0 0,-12 12 0 0,6-7 0 15,6-5 0-15,0 0 0 0,0 0 0 0,-12 9 0 16,12-9 2-16,0 0-2 0,0 0 2 0,-9 10-2 16,9-10 4-16,0 0-4 0,-2 3 5 0,2 6-5 0,0-9 10 15,0 0-10-15,0 0 10 0,9 12-10 0,-9-12 13 16,0 0-13-16,9 9 13 0,2 3-13 0,-11-12 13 16,0 0-13-16,14 12 13 0,2-7-13 0,-16-5 12 15,0 0-12-15,22 0 12 0,10-1-12 0,-32 1 12 0,0 0-12 16,35-4 13-16,13-5-13 15,-48 9 11-15,0 0-11 0,57-12 12 0,1-7-12 0,-58 19 10 16,0 0-10-16,63-24 11 0,3-12-11 0,-66 36 6 0,0 0-6 16,67-42 6-16,0-10-6 0,-67 52 3 0,0 0-3 15,75-53 4-15,12 6-4 0,-87 47 0 0,0 0 0 0,81-40 0 16,5-1 0-16,-86 41-1 0,0 0 1 0,85-52 0 16,9-18 0-16,3 5-164 0</inkml:trace>
  <inkml:trace contextRef="#ctx0" brushRef="#br0" timeOffset="5058.09">25257 3511 91 0,'0'0'0'0,"0"0"0"16,0 0 0-16,0 0-9 0</inkml:trace>
  <inkml:trace contextRef="#ctx0" brushRef="#br0" timeOffset="5382.26">25257 3523 147 0,'0'0'0'0,"0"0"0"16,0 0 0-16,0 0 0 0,0 0 0 0,0 0 1 15,0 0-1-15,0 0 4 0,0 0-4 0,0 0 5 0,23 19-5 16,-23-19 6-16,0 0-6 0,12 18 7 0,1-3-7 16,-13-15 8-16,0 0-8 0,10 12 9 0,-3 2-9 15,-7-14 9-15,0 0-9 0,4 12 10 0,-1-1-10 16,-3-11 9-16,0 0-9 0,4 8 9 0,-1 1-9 16,-3-9 7-16,0 0-7 0,4 7 8 0,-4-7-8 15,0 0 10-15,0 0-10 0,7 9 10 0,-7-9-10 16,0 0 12-16,0 0-12 0,7 5 12 0,-7-5-12 15,0 0 13-15,0 0-13 0,9 3 13 0,2-8-13 16,-11 5 12-16,0 0-12 0,28-12 13 0,23-10-13 16,-51 22 17-16,0 0-17 0,63-26 17 0,11-11-17 15,-74 37 28-15,0 0-28 0,76-36 29 0,-3-11-29 0,-73 47 21 16,0 0-21-16,68-53 22 0,14-8-22 0,-82 61 16 16,0 0-16-16,84-57 16 0,-1 5-16 0,-83 52 24 0,0 0-24 15,72-45 24-15,-10 10-24 0,-62 35 26 0,0 0-26 16,46-22 27-16,-18 6-27 0,-28 16 21 0,0 0-21 15,25-8 22-15,-2 1-22 0,-23 7 20 0,0 0-20 16,26 0 20-16,11 3-20 0,0 1-453 0</inkml:trace>
  <inkml:trace contextRef="#ctx0" brushRef="#br0" timeOffset="7347.41">25236 3593 91 0,'0'0'0'0,"0"0"0"0,25 0 0 0,-25 0 0 0,0 0 0 16,19 3 0-16,-1 1 0 0,-18-4 0 0,0 0 0 15,16 1 1-15,-1 3-1 0,-15-4 7 0,0 0-7 16,16 0 7-16,-2-5-7 0,-14 5 14 0,0 0-14 16,25-11 15-16,23-6-15 0,-48 17 16 0,0 0-16 15,51-21 16-15,2 0-16 0,-53 21 14 0,0 0-14 16,53-19 15-16,-2 2-15 0,-51 17 19 0,0 0-19 16,53-16 19-16,1-4-19 0,-54 20 18 0,0 0-18 0,64-19 18 15,8 0-18-15,-72 19 12 0,0 0-12 0,83-18 12 16,5-2-12-16,-1 0-161 0</inkml:trace>
  <inkml:trace contextRef="#ctx0" brushRef="#br0" timeOffset="9191.36">25448 3745 113 0,'0'0'0'0,"0"0"0"0,16-19 0 16,-16 19 10-16,0 0-10 0,14-17 10 0,1 1-10 0,-15 16 21 15,0 0-21-15,29-24 22 0,13-13-22 16,-42 37 41-16,0 0-41 0,46-32 41 0,-9 7-41 0,-37 25 55 15,0 0-55-15,39-27 55 0,14-15-55 0,-53 42 42 16,0 0-42-16,58-50 43 0,12-4-43 0,-70 54 35 16,0 0-35-16,76-52 36 0,2 4-36 0,-78 48 21 15,0 0-21-15,76-45 21 0,-6 0-21 0,-70 45 20 0,0 0-20 16,71-43 20-16,3 5-20 0,-74 38 12 0,0 0-12 16,74-37 13-16,-2 10-13 0,1 2-414 0</inkml:trace>
  <inkml:trace contextRef="#ctx0" brushRef="#br0" timeOffset="10378.25">25580 3657 147 0,'0'0'0'0,"10"-9"0"0,17-10 0 0,-27 19 0 0,0 0 0 15,35-28 1-15,8-8-1 0,-43 36 2 0,0 0-2 16,45-38 2-16,5-2-2 0,-50 40 3 0,0 0-3 15,56-40 3-15,13 7-3 0,-69 33 2 0,0 0-2 16,72-32 2-16,1 4-2 0,1-3-62 0</inkml:trace>
  <inkml:trace contextRef="#ctx0" brushRef="#br0" timeOffset="15395.04">12061 5462 124 0,'0'0'0'0,"0"0"0"15,0 0 0-15,0 0 7 0,0 0-7 0,0 0 7 16,0 0-7-16,0 0 25 0,0 0-25 0,0 0 26 15,0 0-26-15,0 0 33 0,0 0-33 0,0 0 33 16,0 0-33-16,0 0 29 0,0 0-29 0,0 0 30 16,0 0-30-16,0 0 25 0,0 0-25 0,-17-16 26 15,17 16-26-15,0 0 19 0,0 0-19 0,0 0 20 16,0 0-20-16,0 0 15 0,0 0-15 0,0 0 16 16,0 0-16-16,0 0 8 0,0 0-8 0,0 0 9 15,0 0-9-15,0 0 5 0,0 0-5 0,0 0 5 16,0 0-5-16,0 0 2 0,0 0-2 0,9 0 2 15,-9 0-2-15,0 0 1 0,0 0-1 0,17 7 2 0,6 2-2 16,-23-9 1-16,0 0-1 0,25 5 2 0,0 3-2 16,-25-8 1-16,0 0-1 0,24 13 2 0,1 0-2 15,-25-13 1-15,0 0-1 0,16 21 1 0,0 0-1 16,-16-21 0-16,0 0 0 0,14 19 0 0,-5-2 0 16,-9-17 0-16,0 0 0 0,9 12 0 0,-1-3 0 15,-8-9 0-15,0 0 0 0,11 7 0 0,1-4 0 0,-12-3-1 16,0 0 1-16,14-3 0 0,13-9 0 0,-27 12-1 15,0 0 1-15,35-21 0 0,7-7 0 0,-42 28 0 16,0 0 0-16,50-27 0 0,-1-3 0 16,-49 30 0-16,0 0 0 0,55-27 0 0,-6-5 0 0,-49 32 1 15,0 0-1-15,53-32 1 0,-2-12-1 0,-51 44 4 16,0 0-4-16,53-53 4 0,7-15-4 0,-60 68 13 0,0 0-13 16,64-71 13-16,5 4-13 0,-69 67 27 0,0 0-27 15,65-64 28-15,-14 12-28 0,-51 52 32 0,0 0-32 16,44-42 32-16,-3 9-32 0,-41 33 23 0,0 0-23 0,28-20 23 15,-7 8-23-15,-21 12 14 0,0 0-14 0,11-4 15 16,-4 13-15-16,-7-9 8 0,0 0-8 0,-4 17 9 16,-14 18-9-16,-1 1-482 0</inkml:trace>
  <inkml:trace contextRef="#ctx0" brushRef="#br0" timeOffset="15956.12">12920 5107 180 0,'0'0'0'0,"22"-17"0"0,29-27 0 15,-51 44-1-15,0 0 1 0,53-45 0 0,-11 9 0 0,-1 0-75 16</inkml:trace>
  <inkml:trace contextRef="#ctx0" brushRef="#br0" timeOffset="15993.05">13196 4880 135 0,'0'0'0'0,"0"0"0"0,12 9 0 0,2-2-42 16</inkml:trace>
  <inkml:trace contextRef="#ctx0" brushRef="#br0" timeOffset="20474.18">22638 5462 91 0,'0'0'0'15,"0"0"0"-15,24-12 0 0,-24 12 0 0,0 0 0 0,23-13 1 16,2-2-1-16,-25 15 2 0,0 0-2 0,32-19 2 15,12-4-2-15,-44 23 5 0,0 0-5 0,51-19 6 16,0-1-6-16,-51 20 7 0,0 0-7 0,51-20 7 16,-8 0-7-16,-43 20 7 0,0 0-7 0,44-30 8 15,3 3-8-15,-47 27 11 0,0 0-11 0,53-37 11 16,6-6-11-16,-59 43 14 0,0 0-14 0,65-42 14 16,7-3-14-16,-72 45 15 0,0 0-15 0,72-39 16 15,-5 2-16-15,-67 37 20 0,0 0-20 0,68-36 20 16,0 8-20-16,-68 28 24 0,0 0-24 0,64-20 25 15,-17 7-25-15,3-2-170 0</inkml:trace>
  <inkml:trace contextRef="#ctx0" brushRef="#br0" timeOffset="28646.79">14836 4629 236 0,'0'0'0'0,"0"0"0"0,0 0 0 0,0 0-2 16,0 0 2-16,0 0-1 0,0 0 1 0,0 0-115 15</inkml:trace>
  <inkml:trace contextRef="#ctx0" brushRef="#br0" timeOffset="29971.84">13822 5095 102 0,'0'0'0'16,"28"0"0"-16,39 0 0 0,-67 0 0 0,0 0 0 0,87-7 1 15,2-4-1-15,-89 11 6 0,0 0-6 0,87-13 6 16,3-1-6-16,-90 14 5 0,0 0-5 0,81-16 5 16,-17-1-5-16,-64 17 8 0,0 0-8 0,45-14 9 15,-9-3-9-15,-36 17 14 0,0 0-14 0,26-12 14 16,-12 6-14-16,-14 6 26 0,0 0-26 0,9-3 26 15,-9 3-26-15,0 0 33 0,0 0-33 0,-9-7 33 16,-23 5-33-16,32 2 40 0,0 0-40 0,-49 6 41 16,-20 9-41-16,69-15 41 0,0 0-41 0,-84 21 42 15,-12 3-42-15,96-24 41 0,0 0-41 0,-98 33 41 16,-15 7-41-16,113-40 34 0,0 0-34 0,-110 41 35 16,3-1-35-16,107-40 30 0,0 0-30 0,-111 33 31 0,5-7-31 15,106-26 28-15,0 0-28 0,-104 21 28 0,7-4-28 16,97-17 28-16,0 0-28 0,-88 19 29 0,8-5-29 15,80-14 24-15,0 0-24 0,-65 14 25 0,7-4-25 16,58-10 19-16,0 0-19 0,-46 7 20 0,16-7-20 16,30 0 18-16,0 0-18 0,-18 0 18 0,8 0-18 15,10 0 15-15,0 0-15 0,0 0 15 0,17 4-15 16,-17-4 15-16,0 0-15 0,32 3 15 0,17 2-15 16,-49-5 13-16,0 0-13 0,69 5 13 0,30-5-13 15,-99 0 12-15,0 0-12 0,115-5 12 0,13-3-12 0,-128 8 10 16,0 0-10-16,141-13 11 0,16-2-11 0,-157 15 11 15,0 0-11-15,161-21 12 0,5 0-12 0,-166 21 9 16,0 0-9-16,148-24 10 0,-26-7-10 0,-122 31 6 0,0 0-6 16,100-36 6-16,-10-4-6 0,-90 40 3 0,0 0-3 15,72-38 3-15,-17 10-3 0,-55 28 0 0,0 0 0 0,41-24 1 16,-18 12-1-16,-23 12-1 0,0 0 1 0,12-4 0 16,-12 4 0-16,0 0-4 0,0 0 4 0,-23 5-3 15,-35 18 3-15,58-23-12 0,0 0 12 0,-78 36-11 16,-6 18 11-16,-3 1-737 0</inkml:trace>
  <inkml:trace contextRef="#ctx0" brushRef="#br0" timeOffset="38805.17">15503 6524 147 0,'0'0'0'0,"23"-19"0"0,30-19 0 0,-53 38 9 0,0 0-9 16,65-47 9-16,7-1-9 0,-72 48 15 0,0 0-15 15,74-49 16-15,4 8-16 0,-78 41 18 0,0 0-18 0,78-49 19 16,8-8-19-16,-86 57 21 0,0 0-21 15,88-67 22-15,-5-9-22 0,-83 76 15 16,0 0-15-16,81-73 16 0,4 7-16 0,-85 66 13 0,0 0-13 16,83-57 14-16,-4 9-14 0,-79 48 11 0,0 0-11 0,69-47 12 15,-18 9-12-15,-51 38 10 0,0 0-10 0,39-35 11 16,-14 18-11-16,-25 17 4 0,0 0-4 0,19-7 5 16,0 14-5-16,-1-4-231 0</inkml:trace>
  <inkml:trace contextRef="#ctx0" brushRef="#br0" timeOffset="43235.1">26938 6330 158 0,'0'0'0'0,"0"0"0"0,0 0 0 15,0 0 6-15,0 0-6 0,0 0 7 0,0 0-7 16,0 0 12-16,0 0-12 0,0 0 13 0,0 0-13 0,0 0 10 16,0 0-10-16,0 0 11 0,0 0-11 0,0 0 14 15,0 0-14-15,0 0 14 0,0 0-14 0,0 0 12 16,0 0-12-16,0 0 13 0,0 0-13 0,0 0 11 15,0 0-11-15,0 0 11 0,0 0-11 0,0 0 9 0,0 0-9 16,0 0 9-16,0 0-9 0,0 0 10 16,0 0-10-16,0 0 10 0,0 0-10 0,0 0 11 0,0 0-11 15,0 0 11-15,0 0-11 0,0 0 10 0,0 0-10 16,0 0 11-16,0 0-11 0,0 0 12 0,0 0-12 16,0 0 12-16,0 0-12 0,0 0 11 0,0 0-11 15,0 0 11-15,20 13-11 0,-20-13 10 0,0 0-10 16,3 8 11-16,-3-8-11 0,0 0 8 0,0 0-8 0,7 12 9 15,-3-5-9-15,-4-7 4 0,0 0-4 0,1 9 5 16,-1-1-5-16,0-8 2 0,0 0-2 0,0 0 2 16,7 13-2-16,-7-13 0 0,0 0 0 0,0 5 1 15,0-5-1-15,0 0 0 0,0 0 0 0,4 7 1 16,-4-7-1-16,0 0 1 0,0 0-1 0,0 0 1 16,9 7-1-16,-9-7 4 0,0 0-4 0,9 0 4 15,6-4-4-15,-15 4 6 0,0 0-6 0,22-3 6 16,-1-1-6-16,-21 4 8 0,0 0-8 0,26-5 8 0,6-7-8 15,-32 12 9-15,0 0-9 0,34-12 9 0,-4 0-9 16,-30 12 9-16,0 0-9 0,35-16 9 0,16-1-9 16,-51 17 12-16,0 0-12 0,56-24 12 0,-3 1-12 15,-53 23 13-15,0 0-13 0,44-21 13 0,-8 4-13 16,-36 17 12-16,0 0-12 0,35-19 13 0,9-2-13 0,-44 21 15 16,0 0-15-16,48-27 15 0,-2-3-15 0,-46 30 17 15,0 0-17-15,45-31 18 0,10 2-18 0,-55 29 10 16,0 0-10-16,60-28 10 0,4 4-10 0,-64 24 2 0,0 0-2 15,56-21 2-15,-19 11-2 0,2 1-473 16</inkml:trace>
  <inkml:trace contextRef="#ctx0" brushRef="#br0" timeOffset="44436.09">26721 6339 135 0,'0'0'0'0,"0"0"0"16,7 0 0-16,-7 0 0 0,0 0 0 0,0 0 0 15,9 4 0-15,-9-4 0 0,0 0 0 0,0 0 1 16,9 3-1-16,-9-3 2 0,0 0-2 0,10 5 3 15,10 2-3-15,-20-7 7 0,0 0-7 0,25 10 7 0,1 1-7 16,-26-11 10-16,0 0-10 0,26 12 10 16,11 0-10-16,-37-12 9 0,0 0-9 0,39 16 9 0,-7 4-9 15,-32-20 9-15,0 0-9 0,27 16 9 0,-5-2-9 16,-22-14 8-16,0 0-8 0,22 10 9 0,-5 2-9 16,-17-12 7-16,0 0-7 0,14 9 7 0,-1-6-7 15,-13-3 6-15,0 0-6 0,12 0 6 0,4-1-6 16,-16 1 6-16,0 0-6 0,25-14 6 0,15-14-6 15,-40 28 4-15,0 0-4 0,51-41 4 0,6 1-4 0,-57 40 6 16,0 0-6-16,62-40 6 0,-3 7-6 16,-59 33 8-16,0 0-8 0,60-28 8 0,-8-4-8 0,-52 32 7 15,0 0-7-15,51-33 7 0,5-4-7 0,-56 37 7 16,0 0-7-16,60-39 8 0,11-1-8 0,-71 40 5 16,0 0-5-16,67-37 5 0,-13 5-5 0,-1 0-196 0</inkml:trace>
  <inkml:trace contextRef="#ctx0" brushRef="#br0" timeOffset="48164.8">11402 7988 91 0,'0'0'0'0,"0"0"0"16,0 0 0-16,0 0 7 0,0 0-7 0,10 24 8 15,-4-17-8-15,-6-7 18 0,0 0-18 0,7 7 19 16,2 4-19-16,-9-11 21 0,0 0-21 0,7 14 22 16,1-1-22-16,-8-13 11 0,0 0-11 0,7 13 12 15,2 0-12-15,-9-13 13 0,0 0-13 0,9 11 14 16,5-4-14-16,-14-7 8 0,0 0-8 0,23 0 9 16,9-4-9-16,-32 4 10 0,0 0-10 0,37-8 11 15,7-11-11-15,-44 19 12 0,0 0-12 0,49-26 12 16,1-11-12-16,-50 37 24 0,0 0-24 0,49-50 24 15,-3-16-24-15,-46 66 33 0,0 0-33 0,58-74 34 0,11-2-34 16,-69 76 44-16,0 0-44 0,72-68 44 0,-1 15-44 16,-71 53 41-16,0 0-41 0,69-49 41 0,-11 9-41 15,-58 40 26-15,0 0-26 0,49-31 27 0,-12 14-27 16,0 0-417-16</inkml:trace>
  <inkml:trace contextRef="#ctx0" brushRef="#br0" timeOffset="54133.9">25434 8144 236 0,'0'0'0'0,"0"0"0"15,0 0 0-15,0 0 18 0,0 0-18 0,0 0 18 16,0 0-18-16,0 0 34 0,0 0-34 0,0 0 35 16,0 0-35-16,0 0 34 0,0 0-34 0,0 0 35 0,0 0-35 15,0 0 28-15,0 0-28 0,0 0 29 0,0 0-29 16,0 0 21-16,0 0-21 0,0 0 22 0,24 14-22 15,-24-14 16-15,0 0-16 0,14 10 17 0,4 2-17 16,-18-12 13-16,0 0-13 0,23 12 14 0,0 4-14 16,-23-16 10-16,0 0-10 0,26 12 11 0,-3-3-11 15,-23-9 8-15,0 0-8 0,21 12 8 0,4 0-8 16,-25-12 7-16,0 0-7 0,27 14 8 0,-3-2-8 0,-24-12 7 16,0 0-7-16,20 10 7 0,-4-3-7 0,-16-7 7 15,0 0-7-15,10 5 8 0,-3-1-8 0,-7-4 10 16,0 0-10-16,0 0 11 0,11 9-11 0,-11-9 10 15,0 0-10-15,0 0 11 0,7 1-11 0,-7-1 12 0,0 0-12 16,9-10 12-16,19-18-12 0,-28 28 13 0,0 0-13 16,37-36 13-16,12-13-13 0,-49 49 16 0,0 0-16 15,60-51 16-15,11-3-16 0,-71 54 18 0,0 0-18 16,72-59 18-16,2-7-18 0,-74 66 25 0,0 0-25 16,80-72 25-16,8-13-25 0,-88 85 25 0,0 0-25 0,91-82 26 15,6 15-26-15,-97 67 18 0,0 0-18 0,96-66 19 16,-6-5-19-16,-90 71 13 0,0 0-13 0,88-65 14 15,0 4-14-15,-88 61 8 0,0 0-8 0,85-55 9 16,-13 13-9-16,-72 42 5 0,0 0-5 0,65-36 5 16,-12 3-5-16,4 5-693 0</inkml:trace>
  <inkml:trace contextRef="#ctx0" brushRef="#br0" timeOffset="66429.89">13584 10145 113 0,'0'0'0'0,"0"0"0"0,0 0 0 16,0 0 2-16,0 0-2 0,0 0 3 0,0 0-3 0,0 0 5 15,0 0-5-15,0 0 5 0,0 0-5 0,0 0 6 0,0 0-6 16,17 12 7-16,-8-9-7 0,-9-3 5 0,0 0-5 15,9 4 5-15,-2 1-5 0,-7-5 4 0,0 0-4 16,11 7 4-16,-1-4-4 0,-10-3 2 0,0 0-2 16,14 2 3-16,9-2-3 0,-23 0 2 0,0 0-2 15,32-5 2-15,7-6-2 0,-39 11 3 0,0 0-3 0,37-17 3 16,7-4-3-16,-44 21 4 0,0 0-4 0,46-34 4 16,0-4-4-16,-46 38 7 0,0 0-7 0,53-49 7 15,-2-3-7-15,-51 52 20 0,0 0-20 0,61-52 21 16,12 4-21-16,-73 48 29 0,0 0-29 0,84-52 29 15,10-9-29-15,-94 61 32 0,0 0-32 0,97-74 33 16,0-23-33-16,-97 97 28 0,0 0-28 0,102-97 28 16,2 12-28-16,-104 85 21 0,0 0-21 0,108-90 22 15,-13-1-22-15,-95 91 17 0,0 0-17 0,92-80 17 16,10 21-17-16,-102 59 9 0,0 0-9 0,92-38 9 16,-18 26-9-16,0 0-324 0</inkml:trace>
  <inkml:trace contextRef="#ctx0" brushRef="#br0" timeOffset="73059.03">24488 10145 303 0,'0'0'0'0,"0"0"0"0,0 0 0 0,0 0 9 0,0 0-9 16,0 0 10-16,0 0-10 0,0 0 10 0,0 0-10 15,0 0 11-15,0 0-11 0,0 0 25 0,0 0-25 16,0 0 26-16,0 0-26 0,0 0 21 0,0 0-21 16,0 0 22-16,0 0-22 0,0 0 15 0,0 0-15 15,0 0 16-15,0 0-16 0,0 0 11 0,0 0-11 16,0 0 12-16,21-6-12 0,-21 6 11 0,0 0-11 15,9 0 12-15,2 0-12 0,-11 0 9 0,0 0-9 0,12-3 9 16,4 1-9-16,-16 2 10 0,0 0-10 0,16 0 10 16,-4 0-10-16,-12 0 10 0,0 0-10 0,16 0 10 15,10 5-10-15,-26-5 9 0,0 0-9 0,32 4 10 16,-2 4-10-16,-30-8 5 0,0 0-5 0,34 6 5 16,3-3-5-16,-37-3 3 0,0 0-3 0,46-2 3 15,6-5-3-15,-52 7 5 0,0 0-5 0,59-19 5 16,6-10-5-16,-65 29 9 0,0 0-9 0,71-43 10 15,13-11-10-15,-84 54 20 0,0 0-20 0,88-60 20 16,-5-1-20-16,-83 61 28 0,0 0-28 0,92-61 29 0,12 9-29 16,-104 52 28-16,0 0-28 0,106-45 29 0,-6 9-29 15,-100 36 25-15,0 0-25 0,101-29 26 0,8 13-26 16,-109 16 4-16,0 0-4 0,106-10 4 0,-11 5-4 16,2-1-577-16</inkml:trace>
  <inkml:trace contextRef="#ctx0" brushRef="#br0" timeOffset="100402">13899 9971 158 0,'0'0'0'0,"23"-20"0"0,36-34 0 16,-59 54 8-16,0 0-8 0,72-57 8 0,9 2-8 0,-81 55 16 15,0 0-16-15,81-54 16 0,6 2-16 0,-87 52 13 16,0 0-13-16,81-48 14 0,-7-4-14 0,-74 52 14 15,0 0-14-15,74-44 15 0,-2 10-15 0,-72 34 12 0,0 0-12 16,69-28 13-16,-7 9-13 0,-62 19 9 0,0 0-9 16,56-12 10-16,-10 10-10 0,-46 2 9 0,0 0-9 15,32 2 9-15,-23 8-9 0,-1 2-183 0</inkml:trace>
  <inkml:trace contextRef="#ctx0" brushRef="#br0" timeOffset="114530.93">12203 11825 91 0,'0'0'0'15,"0"0"0"-15,0 0 0 0,0 0 6 0,0 0-6 0,0 0 7 16,0 0-7-16,0 0 14 0,0 0-14 0,21-12 14 16,-21 12-14-16,0 0 10 0,0 0-10 0,10 0 11 15,-10 0-11-15,0 0 10 0,0 0-10 0,13 0 11 16,-13 0-11-16,0 0 11 0,0 0-11 0,9 0 11 16,-9 0-11-16,0 0 8 0,0 0-8 0,14 0 9 15,-6 0-9-15,-8 0 6 0,0 0-6 0,9 0 6 16,0 2-6-16,-9-2 4 0,0 0-4 0,11 1 5 15,10-4-5-15,-21 3 3 0,0 0-3 0,23-5 4 0,0-2-4 16,-23 7 5-16,0 0-5 0,26-9 5 16,11-5-5-16,-37 14 8 0,0 0-8 0,41-19 8 0,3-5-8 15,-44 24 12-15,0 0-12 0,46-29 12 0,-4-3-12 16,-42 32 14-16,0 0-14 0,48-36 14 0,-2 0-14 16,-46 36 13-16,0 0-13 0,52-44 13 0,8-2-13 15,-60 46 16-15,0 0-16 0,67-59 16 0,15-19-16 16,-82 78 10-16,0 0-10 0,81-81 11 0,-4 1-11 15,-77 80 16-15,0 0-16 0,78-80 17 0,3 6-17 16,-81 74 24-16,0 0-24 0,79-69 24 0,-1 5-24 16,-78 64 27-16,0 0-27 0,67-52 28 0,-12 12-28 0,-55 40 20 15,0 0-20-15,40-29 20 0,-11 13-20 0,1-3-371 16</inkml:trace>
  <inkml:trace contextRef="#ctx0" brushRef="#br0" timeOffset="120325.24">25074 11872 203 0,'0'0'0'0,"0"0"0"15,0 0 0-15,0 0 9 0,0 0-9 0,0 0 10 16,0 0-10-16,0 0 16 0,0 0-16 0,0 0 17 16,19 0-17-16,-19 0 27 0,0 0-27 0,0 0 27 15,9 0-27-15,-9 0 27 0,0 0-27 0,0 0 28 16,12 1-28-16,-12-1 26 0,0 0-26 0,7 7 27 15,2-2-27-15,-9-5 19 0,0 0-19 0,14 7 19 16,7 2-19-16,-21-9 19 0,0 0-19 0,20 12 20 0,1 4-20 16,-21-16 14-16,0 0-14 0,12 12 14 0,-3-5-14 15,-9-7 14-15,0 0-14 0,9 7 14 0,2 0-14 16,-11-7 12-16,0 0-12 0,10 7 13 0,-1 1-13 16,-9-8 11-16,0 0-11 0,11 4 11 0,-1 1-11 15,-10-5 10-15,0 0-10 0,21 3 11 0,16-10-11 16,-37 7 9-16,0 0-9 0,46-12 10 0,7-5-10 0,-53 17 12 15,0 0-12-15,57-23 13 0,3-1-13 0,-60 24 15 16,0 0-15-16,59-29 16 0,-6-2-16 0,-53 31 16 16,0 0-16-16,46-35 17 0,-7-5-17 15,-39 40 21-15,0 0-21 0,35-36 21 0,-5 1-21 0,-30 35 24 16,0 0-24-16,30-33 25 0,0 1-25 0,-30 32 22 16,0 0-22-16,29-32 23 0,2 6-23 0,-31 26 14 0,0 0-14 15,27-24 15-15,-11-7-15 0,-1 2-609 0</inkml:trace>
  <inkml:trace contextRef="#ctx0" brushRef="#br0" timeOffset="125823.85">25545 11783 225 0,'0'0'0'15,"0"0"0"-15,30-10 0 0,-30 10 13 0,0 0-13 0,26-10 14 16,1-4-14-16,-27 14 34 0,0 0-34 0,30-21 35 16,5-8-35-16,-35 29 34 0,0 0-34 0,39-35 35 15,5-1-35-15,-44 36 22 0,0 0-22 0,47-33 22 16,10 3-22-16,-57 30 19 0,0 0-19 0,60-29 19 16,0-2-19-16,-60 31 1 0,0 0-1 0,56-31 1 15,-8 1-1-15,1 1-296 0</inkml:trace>
  <inkml:trace contextRef="#ctx0" brushRef="#br0" timeOffset="128523.01">11150 13452 91 0,'0'0'0'0,"0"0"0"16,0 0 0-16,0 0 1 0,0 0-1 0,0 0 2 0,0 0-2 15,0 0 9-15,0 0-9 0,0 0 9 0,0 0-9 16,0 0 11-16,0 0-11 0,0 0 11 0,0 0-11 15,0 0 22-15,0 0-22 0,0 0 22 0,0 0-22 16,0 0 22-16,0 0-22 0,0 0 22 0,0 0-22 16,0 0 18-16,0 0-18 0,0 0 19 0,0 0-19 0,0 0 20 15,0 0-20-15,0 0 20 0,0 0-20 0,0 0 20 16,0 0-20-16,0 0 21 0,0 0-21 0,0 0 32 16,0 0-32-16,0 0 32 0,0 0-32 0,0 0 33 15,0 0-33-15,0 0 33 0,19 15-33 0,-19-15 31 16,0 0-31-16,21 9 31 0,-1 0-31 0,-20-9 23 15,0 0-23-15,21 5 24 0,-2-2-24 0,-19-3 11 16,0 0-11-16,21 7 11 0,2 0-11 0,-23-7 5 0,0 0-5 16,23 5 5-16,4-15-5 0,-27 10 2 0,0 0-2 15,31-17 3-15,10-9-3 0,-41 26 2 0,0 0-2 0,55-32 2 16,17-9-2-16,-72 41 1 0,0 0-1 0,81-43 2 16,0-6-2-16,-81 49 2 0,0 0-2 0,85-53 2 15,10-6-2-15,-95 59 2 0,0 0-2 0,97-63 3 16,-3 1-3-16,-94 62 5 0,0 0-5 0,90-60 5 15,-16 11-5-15,-74 49 6 0,0 0-6 0,65-43 6 16,-5 1-6-16,-60 42 4 0,0 0-4 0,53-34 5 16,-13 6-5-16,-40 28 0 0,0 0 0 0,37-21 1 15,-8 11-1-15,1-1-438 0</inkml:trace>
  <inkml:trace contextRef="#ctx0" brushRef="#br0" timeOffset="135608.19">25818 13491 158 0,'0'0'0'0,"0"0"0"16,0 0 0-16,0 0 5 0,0 0-5 0,0 0 6 15,0 0-6-15,0 0 33 0,0 0-33 0,0 0 33 16,0 0-33-16,0 0 40 0,0 0-40 0,0 0 40 16,0 0-40-16,0 0 43 0,0 0-43 0,0 0 43 15,0 0-43-15,0 0 33 0,0 0-33 0,0 0 34 16,0 0-34-16,0 0 24 0,0 0-24 0,0 0 24 16,0 0-24-16,0 0 16 0,0 0-16 0,0 0 17 15,0 0-17-15,0 0 8 0,0 0-8 0,0 0 9 16,18 23-9-16,-18-23 6 0,0 0-6 0,5 7 6 0,-5-7-6 15,0 0 4-15,0 0-4 0,5 10 5 0,-5-10-5 16,0 0 3-16,0 0-3 0,14 5 4 0,13-3-4 16,-27-2 5-16,0 0-5 0,40-8 5 0,13-20-5 15,-53 28 6-15,0 0-6 0,60-37 7 0,-1-1-7 16,-59 38 10-16,0 0-10 0,63-41 11 0,4 5-11 0,-67 36 10 16,0 0-10-16,74-30 11 0,5 8-11 15,-79 22 10-15,0 0-10 0,83-25 11 0,-9-6-11 0,-74 31 8 16,0 0-8-16,64-33 9 0,-4-3-9 0,-60 36 5 15,0 0-5-15,60-36 6 0,5-4-6 0,0 4-471 16</inkml:trace>
  <inkml:trace contextRef="#ctx0" brushRef="#br0" timeOffset="144934.1">11760 15267 124 0,'0'0'0'0,"0"0"0"16,0 0 0-16,0 0 1 0,0 0-1 0,0 0 1 15,0 0-1-15,0 0 10 0,0 0-10 0,0 0 10 16,0 0-10-16,0 0 23 0,0 0-23 0,0 0 24 15,0 0-24-15,0 0 27 0,0 0-27 0,0 0 27 16,0 0-27-16,0 0 22 0,0 0-22 0,0 0 23 16,0 0-23-16,0 0 18 0,0 0-18 0,0 0 19 15,14-16-19-15,-14 16 14 0,0 0-14 0,0 0 15 16,0 0-15-16,0 0 14 0,0 0-14 0,7 11 15 0,2-1-15 16,-9-10 18-16,0 0-18 0,14 14 19 0,-3-2-19 15,-11-12 20-15,0 0-20 0,15 14 21 0,5 3-21 16,-20-17 22-16,0 0-22 0,23 14 23 0,0-3-23 15,-23-11 25-15,0 0-25 0,23 8 26 0,0-1-26 16,-23-7 18-16,0 0-18 0,24 4 19 0,1-6-19 16,-25 2 15-16,0 0-15 0,26-7 16 0,1-2-16 0,-27 9 11 15,0 0-11-15,26-10 11 0,-1-1-11 0,-25 11 10 16,0 0-10-16,25-12 10 0,-2-5-10 0,-23 17 2 16,0 0-2-16,17-22 3 0,3-3-3 0,-20 25 0 15,0 0 0-15,17-29 0 0,1-4 0 0,-18 33 1 16,0 0-1-16,23-33 1 0,5-1-1 0,-28 34 1 0,0 0-1 15,35-32 1-15,8 6-1 0,-43 26 3 0,0 0-3 16,56-29 4-16,11-6-4 0,-67 35 6 0,0 0-6 16,69-39 6-16,-6-3-6 0,-63 42 8 0,0 0-8 15,67-40 9-15,6 4-9 0,-73 36 14 0,0 0-14 16,81-26 14-16,5 12-14 0,-86 14 8 0,0 0-8 16,76-14 9-16,-21-5-9 0,-4 2-511 0</inkml:trace>
  <inkml:trace contextRef="#ctx0" brushRef="#br0" timeOffset="152889.5">30372 15336 303 0,'0'0'0'0,"0"0"0"0,0 0 0 0,0 0 11 0,0 0-11 16,0 0 11-16,0 0-11 0,0 0 30 0,0 0-30 15,0 0 30-15,0 0-30 0,0 0 47 0,0 0-47 16,0 0 47-16,0 0-47 0,0 0 39 0,0 0-39 16,0 0 40-16,0 0-40 0,0 0 23 0,0 0-23 0,0 0 23 15,0 0-23-15,0 0 16 0,0 0-16 0,0 0 16 16,0 0-16-16,0 0 10 0,0 0-10 0,0 0 11 15,0 0-11-15,0 0 5 0,0 0-5 0,0 0 6 16,0 0-6-16,0 0 2 0,0 0-2 0,0 0 2 16,0 0-2-16,0 0 0 0,0 0 0 0,0 0 1 15,0 0-1-15,0 0 0 0,0 0 0 0,6 21 0 16,-1-12 0-16,-5-9 0 0,0 0 0 0,7 8 0 16,-7-8 0-16,0 0 0 0,0 0 0 0,9 9 0 15,-9-9 0-15,0 0 0 0,0 0 0 0,5 7 0 16,-5-7 0-16,0 0 0 0,0 0 0 0,13 7 0 0,-13-7 0 15,0 0-1-15,0 0 1 0,8 5 0 16,-8-5 0-16,0 0-1 0,0 0 1 0,16-2 0 0,16-13 0 16,-32 15-1-16,0 0 1 0,41-33-1 0,3-23 1 15,-44 56 0-15,0 0 0 0,49-62 1 0,2-2-1 16,-51 64 7-16,0 0-7 0,53-57 8 0,0 10-8 0,-53 47 18 16,0 0-18-16,56-43 19 0,6 0-19 0,-62 43 31 15,0 0-31-15,65-47 32 0,-5 2-32 0,-60 45 43 16,0 0-43-16,52-36 44 0,-15 11-44 0,-37 25 43 15,0 0-43-15,31-19 44 0,-4 4-44 0,-27 15 20 16,0 0-20-16,23-16 21 0,-4 2-21 0,-19 14 12 16,0 0-12-16,20-13 13 0,1-1-13 0,0 0-709 0</inkml:trace>
  <inkml:trace contextRef="#ctx0" brushRef="#br0" timeOffset="154630.37">30598 15315 415 0,'0'0'0'0,"9"-10"0"16,16-18 0-16,-25 28 2 0,0 0-2 0,31-33 2 0,3-5-2 15,-34 38 0-15,0 0 0 0,39-43 0 0,7-2 0 16,-46 45-1-16,0 0 1 0,53-43 0 0,12 3 0 16,0 2-254-16</inkml:trace>
  <inkml:trace contextRef="#ctx0" brushRef="#br0" timeOffset="159946.19">30309 15274 91 0,'0'0'0'0,"0"0"0"0,0 0 0 16,0 0 2-16,0 0-2 0,0 0 3 0,0 0-3 16,0 0 3-16,0 0-3 0,0 0 3 0,0 0-3 15,0 0 11-15,0 0-11 0,19 0 11 0,-19 0-11 0,0 0 20 16,0 0-20-16,9 3 21 0,-9-3-21 0,0 0 17 15,0 0-17-15,9 9 17 0,-9-9-17 0,0 0 19 16,0 0-19-16,5 9 19 0,-5-9-19 0,0 0 22 16,0 0-22-16,13 8 23 0,-5 4-23 0,-8-12 21 15,0 0-21-15,9 13 21 0,-2-5-21 0,-7-8 18 16,0 0-18-16,0 0 18 0,7 9-18 0,-7-9 23 0,0 0-23 16,0 0 24-16,14 9-24 0,-14-9 26 0,0 0-26 15,13 6 26-15,4 0-26 0,-17-6 26 0,0 0-26 0,27 3 26 16,10-3-26-16,-37 0 37 0,0 0-37 15,44-10 37-15,2-13-37 0,-46 23 45 0,0 0-45 0,48-31 46 16,-4-10-46-16,-44 41 54 0,0 0-54 0,44-42 55 16,2 0-55-16,-46 42 45 0,0 0-45 0,47-36 46 15,8 3-46-15,-55 33 37 0,0 0-37 0,55-31 38 16,-1 2-38-16,-54 29 26 0,0 0-26 0,53-28 27 16,-3 5-27-16,-50 23 15 0,0 0-15 0,47-24 16 15,-3 0-16-15,0 0-717 0</inkml:trace>
  <inkml:trace contextRef="#ctx0" brushRef="#br0" timeOffset="163803.84">11358 17107 113 0,'0'0'0'0,"0"0"0"0,0 0 0 0,0 0 0 15,0 0 0-15,26-16 1 0,-12 11-1 0,-14 5 8 16,0 0-8-16,18-4 8 0,5 1-8 0,-23 3 12 15,0 0-12-15,17-2 13 0,1 6-13 0,-18-4 21 0,0 0-21 16,16 5 22-16,5 0-22 0,-21-5 17 0,0 0-17 16,18 5 17-16,-1 0-17 0,-17-5 19 0,0 0-19 15,16 4 19-15,9-2-19 0,-25-2 20 0,0 0-20 0,25 0 20 16,5-4-20-16,-30 4 21 0,0 0-21 0,35-10 22 16,2-9-22-16,-37 19 25 0,0 0-25 15,41-26 25-15,-6-4-25 0,-35 30 22 0,0 0-22 0,46-33 23 16,3 2-23-16,-49 31 18 0,0 0-18 0,60-31 19 15,9 3-19-15,-69 28 19 0,0 0-19 0,65-31 20 16,-5-5-20-16,-60 36 18 0,0 0-18 0,53-45 19 16,-7-10-19-16,-46 55 13 0,0 0-13 0,46-61 14 15,3-6-14-15,-49 67 5 0,0 0-5 0,55-65 5 16,12 12-5-16,-67 53 0 0,0 0 0 0,67-47 1 16,-4 9-1-16,1 0-390 0</inkml:trace>
  <inkml:trace contextRef="#ctx0" brushRef="#br0" timeOffset="168216.01">13132 16885 124 0,'0'0'0'0,"0"0"0"0,0 0 0 15,0 0 1-15,0 0-1 0,0 0 1 0,0 0-1 16,0 0 12-16,0 0-12 0,0 0 12 0,21-3-12 15,-21 3 28-15,0 0-28 0,14-4 28 0,4 1-28 0,-18 3 30 16,0 0-30-16,28-7 31 0,4 0-31 0,-32 7 20 16,0 0-20-16,37-7 20 0,9 0-20 15,-46 7 16-15,0 0-16 0,51-7 17 0,9-2-17 0,-60 9 11 16,0 0-11-16,58-8 12 0,-3 3-12 16,-55 5 6-16,0 0-6 0,55 0 6 0,3 5-6 0,-58-5 2 15,0 0-2-15,63 8 3 0,10 1-3 0,-73-9 0 0,0 0 0 16,72 5 0-16,-5-1 0 0,-67-4 0 0,0 0 0 15,58 0 0-15,-3-5 0 0,-55 5 0 0,0 0 0 16,51-7 0-16,4-4 0 0,-55 11 2 0,0 0-2 16,61-10 3-16,-1 1-3 0,-60 9 2 0,0 0-2 0,62-10 3 15,-9-4-3-15,-53 14 0 0,0 0 0 0,48-14 1 16,-2 2-1-16,-46 12 2 0,0 0-2 0,44-10 2 16,0-1-2-16,-44 11 3 0,0 0-3 0,42-8 4 15,-3-3-4-15,-39 11 6 0,0 0-6 0,26-10 6 16,-3-1-6-16,-23 11 5 0,0 0-5 0,14-6 6 15,-14 6-6-15,0 0 6 0,0 0-6 0,6-4 6 16,-6 4-6-16,0 0 5 0,0 0-5 0,-13 0 6 16,-10 2-6-16,23-2 4 0,0 0-4 0,-28 7 5 15,-4 3-5-15,32-10 4 0,0 0-4 0,-31 16 5 16,-6 3-5-16,37-19 12 0,0 0-12 0,-41 22 12 0,2-1-12 16,39-21 20-16,0 0-20 0,-40 19 21 0,-6-2-21 15,46-17 26-15,0 0-26 0,-53 19 26 0,-3 2-26 16,56-21 27-16,0 0-27 0,-57 21 27 0,2-2-27 15,55-19 24-15,0 0-24 0,-49 19 24 0,1 0-24 0,48-19 15 16,0 0-15-16,-53 16 15 0,-8-4-15 16,61-12 5-16,0 0-5 0,-64 10 6 0,4 4-6 15,60-14 2-15,0 0-2 0,-51 15 3 0,12-1-3 0,39-14 0 16,0 0 0-16,-28 12 0 0,2-1 0 0,26-11-6 0,0 0 6 16,-22 8-6-16,8-2 6 0,14-6-9 0,0 0 9 15,-10 5-9-15,-4-2 9 0,14-3-16 0,0 0 16 16,-7 2-15-16,7-2 15 0,0 0-443 0</inkml:trace>
  <inkml:trace contextRef="#ctx0" brushRef="#br0" timeOffset="171434.15">29252 16927 449 0,'0'0'0'0,"0"0"0"16,0 0 0-16,0 0 9 0,0 0-9 0,0 0 9 15,0 0-9-15,0 0 14 0,0 0-14 0,0 0 14 16,-17 7-14-16,17-7 13 0,0 0-13 0,0 0 13 16,0 0-13-16,0 0 11 0,0 0-11 0,-9 5 11 15,9-5-11-15,0 0 8 0,0 0-8 0,-2 7 8 16,2-7-8-16,0 0 7 0,0 0-7 0,0 0 8 15,-2 7-8-15,2-7 8 0,0 0-8 0,0 0 9 0,0 0-9 16,0 0 12-16,0 0-12 0,0 0 12 0,0 0-12 16,0 0 15-16,0 0-15 0,0 0 16 0,0 0-16 15,0 0 16-15,0 0-16 0,0 0 16 0,11 8-16 16,-11-8 16-16,0 0-16 0,7 2 17 0,4-2-17 16,-11 0 14-16,0 0-14 0,15 0 15 0,8 0-15 15,-23 0 16-15,0 0-16 0,34 0 17 0,12 3-17 16,-46-3 16-16,0 0-16 0,56 6 17 0,13 1-17 0,-69-7 18 15,0 0-18-15,71 5 19 0,1 0-19 0,-72-5 18 16,0 0-18-16,70 2 19 0,-10-2-19 0,-60 0 22 16,0 0-22-16,66-2 22 0,11 0-22 0,-77 2 18 15,0 0-18-15,81-2 19 0,1-3-19 0,-82 5 20 16,0 0-20-16,77-7 20 0,-12 4-20 0,-65 3 14 16,0 0-14-16,66-2 15 0,6 6-15 0,-72-4 8 0,0 0-8 15,78 5 8-15,1 5-8 0,-79-10 6 0,0 0-6 16,65 12 6-16,-22-1-6 0,-43-11 2 0,0 0-2 15,44 14 3-15,10 10-3 0,-54-24 1 0,0 0-1 0,46 22 1 16,-21-8-1-16,-25-14 0 0,0 0 0 0,28 12 1 16,16 7-1-16,-44-19 0 0,0 0 0 0,46 18 0 15,-12-12 0-15,-34-6 0 0,0 0 0 0,31-5 0 16,6-12 0-16,-37 17-1 0,0 0 1 0,34-31 0 16,-13-16 0-16,0 0-739 0</inkml:trace>
  <inkml:trace contextRef="#ctx0" brushRef="#br0" timeOffset="172025.03">29979 17127 113 0,'0'0'0'0,"19"-3"0"0,34-4 0 16,-53 7 2-16,0 0-2 0,69-17 2 0,2-11-2 16,-71 28 4-16,0 0-4 0,76-29 5 0,5 1-5 15,-81 28 11-15,0 0-11 0,86-26 11 0,-1 3-11 16,-85 23 17-16,0 0-17 0,76-22 18 0,-13 1-18 0,-63 21 14 15,0 0-14-15,57-17 15 0,-4 3-15 0,-53 14 13 16,0 0-13-16,54-10 13 0,8 3-13 0,-62 7 4 0,0 0-4 16,65-2 5-16,2 9-5 0,0 0-126 0</inkml:trace>
  <inkml:trace contextRef="#ctx0" brushRef="#br0" timeOffset="176669.89">16362 18545 91 0,'0'0'0'0,"0"0"11"0,0 0-11 0,0 0 11 15,0 0-11-15,0 0 25 0,0 0-25 0,0 0 26 16,0 0-26-16,0 0 32 0,0 0-32 0,0 0 32 16,0 0-32-16,0 0 34 0,0 0-34 0,0 0 35 15,0 0-35-15,0 0 30 0,0 0-30 0,0 0 31 0,0 0-31 16,0 0 25-16,0 0-25 0,17 8 26 0,-9-8-26 15,-8 0 18-15,0 0-18 0,10 0 18 0,2 0-18 16,-12 0 16-16,0 0-16 0,16-1 17 0,2-3-17 16,-18 4 7-16,0 0-7 0,21-5 8 0,-3-2-8 15,-18 7 4-15,0 0-4 0,23-9 4 0,-4-3-4 16,-19 12 3-16,0 0-3 0,23-17 3 0,7-4-3 16,-30 21 1-16,0 0-1 0,32-24 2 0,3-4-2 15,-35 28 1-15,0 0-1 0,39-34 2 0,3-3-2 16,-42 37 0-16,0 0 0 0,41-38 0 0,-4-3 0 15,-37 41 0-15,0 0 0 0,40-44 0 0,6 3 0 0,-46 41-1 16,0 0 1-16,50-45 0 0,-6 0 0 0,-44 45-1 16,0 0 1-16,40-43 0 0,-3 5 0 0,-37 38 0 15,0 0 0-15,32-37 0 0,0 3 0 0,-32 34 0 0,0 0 0 16,21-33 0-16,-2 9 0 0,-1-1-324 0</inkml:trace>
  <inkml:trace contextRef="#ctx0" brushRef="#br0" timeOffset="180527.47">1443 8237 315 0,'0'0'0'0,"0"0"0"0,0 0 0 0,0 0 4 0,0 0-4 0,-25 0 5 15,25 0-5-15,0 0 8 0,0 0-8 0,-9 0 8 16,9 0-8-16,0 0 16 0,0 0-16 0,0 0 16 16,6 0-16-16,-6 0 8 0,0 0-8 0,17-6 8 15,6-8-8-15,-23 14 6 0,0 0-6 0,32-23 6 16,14-3-6-16,-46 26 4 0,0 0-4 0,62-33 5 15,24-6-5-15,-86 39 6 0,0 0-6 0,92-52 6 16,1-11-6-16,-93 63 7 0,0 0-7 0,101-67 8 16,15-14-8-16,-116 81 8 0,0 0-8 0,118-77 8 15,-7 12-8-15,-111 65 8 0,0 0-8 0,110-59 9 0,-6 10-9 16,-104 49 10-16,0 0-10 0,99-45 10 0,-23 6-10 16,-76 39 11-16,0 0-11 0,56-33 11 0,-17 12-11 15,-39 21 9-15,0 0-9 0,26-19 10 0,-15 10-10 16,-11 9 10-16,0 0-10 0,0 0 11 0,-23 4-11 15,23-4 10-15,0 0-10 0,-44 12 10 0,-30 12-10 16,74-24 8-16,0 0-8 0,-90 33 8 0,-6 10-8 16,96-43 11-16,0 0-11 0,-102 54 11 0,3 3-11 15,99-57 6-15,0 0-6 0,-91 67 6 0,-5 8-6 16,96-75 3-16,0 0-3 0,-84 72 3 0,15-13-3 0,69-59 12 16,0 0-12-16,-62 49 12 0,16-9-12 0,46-40 20 15,0 0-20-15,-28 29 20 0,11-15-20 0,17-14 28 16,0 0-28-16,8-2 29 0,29-19-29 0,-37 21 29 0,0 0-29 15,62-34 29-15,17-18-29 0,-79 52 23 0,0 0-23 16,103-57 23-16,20-9-23 0,-123 66 16 0,0 0-16 16,143-61 17-16,34 4-17 0,-177 57 7 0,0 0-7 15,199-64 7-15,4-8-7 0,0-1-615 0</inkml:trace>
  <inkml:trace contextRef="#ctx0" brushRef="#br0" timeOffset="184565.84">1004 17910 199 0,'0'0'0'0,"0"0"36"0,0 0-36 0,-23 5 36 16,5 2-36-16,18-7 34 0,0 0-34 0,-9 5 35 15,0-2-35-15,9-3 29 0,0 0-29 0,-8 2 30 16,8-2-30-16,0 0 27 0,0 0-27 0,0 0 27 16,-6 9-27-16,6-9 14 0,0 0-14 0,0 0 14 15,0 0-14-15,0 0 8 0,0 0-8 0,9-7 9 16,0 2-9-16,-9 5 5 0,0 0-5 0,9-6 5 16,1 3-5-16,-10 3 2 0,0 0-2 0,9-2 2 15,0 0-2-15,-9 2 0 0,0 0 0 0,12-1 1 16,2-1-1-16,-14 2 0 0,0 0 0 0,18 0 0 15,2 2 0-15,-20-2 0 0,0 0 0 0,22 7 0 16,5 7 0-16,-27-14 0 0,0 0 0 0,32 13 0 16,3 1 0-16,-35-14 0 0,0 0 0 0,37 12 0 0,4 4 0 15,-41-16-1-15,0 0 1 0,40 15 0 0,1-2 0 16,-41-13-1-16,0 0 1 0,37 8-1 0,-2-1 1 16,-35-7-2-16,0 0 2 0,35 4-1 0,6-1 1 15,-41-3-2-15,0 0 2 0,46 4-2 0,8-1 2 0,-54-3-3 16,0 0 3-16,59 3-3 0,-1 1 3 0,-58-4-2 15,0 0 2-15,60 3-2 0,-2 1 2 0,-58-4 0 0,0 0 0 16,53 3 0-16,2 3 0 0,-55-6 0 0,0 0 0 16,58 6 0-16,11-2 0 0,-69-4 0 0,0 0 0 15,72 2 1-15,4-2-1 0,-76 0 2 0,0 0-2 16,69-2 2-16,-2-2-2 0,-67 4 3 0,0 0-3 0,67-3 3 16,10-2-3-16,-77 5 4 0,0 0-4 0,78-7 5 15,3-2-5-15,-81 9 10 0,0 0-10 0,76-8 11 16,-4 1-11-16,-72 7 14 0,0 0-14 0,72-9 15 15,10 0-15-15,-82 9 18 0,0 0-18 0,82-12 19 16,3-3-19-16,-85 15 14 0,0 0-14 0,85-14 15 16,-2 5-15-16,-83 9 8 0,0 0-8 0,84-7 8 15,15 0-8-15,-99 7 4 0,0 0-4 0,97-8 4 16,-12-4-4-16,-85 12 1 0,0 0-1 0,90-13 2 16,10 3-2-16,-100 10 0 0,0 0 0 0,99-9 0 15,-9 1 0-15,-90 8 0 0,0 0 0 0,90-11 0 16,5-1 0-16,-95 12 0 0,0 0 0 0,99-12 0 15,0 2 0-15,-99 10 0 0,0 0 0 0,95-7 0 0,0 0 0 16,-95 7 1-16,0 0-1 0,96-5 1 0,13 3-1 16,-109 2 1-16,0 0-1 0,108 0 2 0,-10 3-2 15,-98-3 5-15,0 0-5 0,104 6 5 0,9-1-5 16,-113-5 5-16,0 0-5 0,110 5 5 0,-13-2-5 16,-97-3 4-16,0 0-4 0,95 4 4 0,11-1-4 0,-106-3 7 15,0 0-7-15,104 4 8 0,-7-1-8 0,-97-3 5 16,0 0-5-16,95 5 6 0,4 2-6 0,-99-7 1 15,0 0-1-15,100 9 2 0,1 1-2 0,-101-10 0 16,0 0 0-16,102 13 0 0,-3 4 0 0,-99-17 0 16,0 0 0-16,97 15 0 0,14-2 0 0,-111-13-2 15,0 0 2-15,104 12-1 0,-17-2 1 0,-87-10-4 16,0 0 4-16,93 5-4 0,8-6 4 0,-101 1-5 0,0 0 5 16,98-2-5-16,-11 0 5 0,-87 2-1 0,0 0 1 15,81 0 0-15,9 4 0 0,-90-4 1 0,0 0-1 16,90 3 1-16,0 2-1 0,-90-5 7 0,0 0-7 0,86 11 7 15,-10 4-7-15,-76-15 15 0,0 0-15 0,78 17 16 16,3 1-16-16,-81-18 20 0,0 0-20 0,83 15 20 16,2-1-20-16,-85-14 22 0,0 0-22 0,81 14 23 15,-14 0-23-15,-67-14 23 0,0 0-23 0,72 14 24 16,6 0-24-16,-78-14 23 0,0 0-23 0,77 15 24 16,3 2-24-16,-80-17 19 0,0 0-19 0,72 16 20 15,-9-6-20-15,-63-10 16 0,0 0-16 0,69 9 16 16,12 1-16-16,-81-10 8 0,0 0-8 0,85 9 9 15,-7-2-9-15,-78-7 5 0,0 0-5 0,77 5 5 0,-1-1-5 16,-76-4 1-16,0 0-1 0,76 0 1 0,16-4-1 16,-92 4 0-16,0 0 0 0,90-3 0 0,-9 3 0 15,-81 0-1-15,0 0 1 0,84 1 0 0,5-1 0 16,-89 0-1-16,0 0 1 0,93-3 0 0,8 0 0 16,-101 3-1-16,0 0 1 0,98-4 0 0,-9 2 0 15,-89 2 0-15,0 0 0 0,95 0 0 0,14-1 0 16,-109 1 0-16,0 0 0 0,108-2 0 0,-13 5 0 0,-95-3 0 15,0 0 0-15,99 6 0 0,14-3 0 0,-113-3 0 16,0 0 0-16,109 5 0 0,-10 4 0 0,-99-9 0 16,0 0 0-16,104 12 1 0,11 5-1 0,-115-17 1 15,0 0-1-15,112 18 2 0,-9 1-2 0,-103-19 2 16,0 0-2-16,104 19 3 0,18-4-3 0,-122-15 1 0,0 0-1 16,112 14 1-16,-4 0-1 0,-108-14 1 0,0 0-1 15,109 14 2-15,13-2-2 0,-122-12 0 0,0 0 0 16,118 10 1-16,-10 2-1 0,-108-12 0 0,0 0 0 15,108 12 1-15,13-5-1 0,-121-7 0 0,0 0 0 16,118 6 0-16,-8-6 0 0,-110 0 0 0,0 0 0 0,116-4 1 16,15 1-1-16,-131 3 0 0,0 0 0 0,130-6 1 15,-10 3-1-15,-120 3 1 0,0 0-1 0,122-3 2 16,7-1-2-16,-129 4 1 0,0 0-1 0,123-3 2 16,2-1-2-16,-125 4 1 0,0 0-1 0,122-2 2 15,0 4-2-15,-122-2 1 0,0 0-1 0,121 2 2 16,6-2-2-16,-127 0 1 0,0 0-1 0,122-2 2 15,-4 2-2-15,-118 0 2 0,0 0-2 0,119 0 2 16,15-3-2-16,-134 3 2 0,0 0-2 0,121-2 3 0,-8 4-3 16,-113-2 5-16,0 0-5 0,118 3 6 0,15 2-6 15,-133-5 2-15,0 0-2 0,128 7 3 0,-15 4-3 16,-113-11 2-16,0 0-2 0,115 7 3 0,12-2-3 16,-127-5 1-16,0 0-1 0,122 5 1 0,-15 2-1 15,-107-7 1-15,0 0-1 0,111 9 1 0,9-1-1 0,-120-8 1 16,0 0-1-16,120 5 2 0,-7 1-2 15,-113-6 2-15,0 0-2 0,113 1 3 0,11-1-3 0,-124 0 4 16,0 0-4-16,121-1 4 0,-4 1-4 0,-117 0 4 16,0 0-4-16,114 1 4 0,12 4-4 0,-126-5 4 15,0 0-4-15,120 6 4 0,-8 1-4 0,-112-7 3 16,0 0-3-16,115 8 4 0,3-1-4 0,-118-7 1 0,0 0-1 16,120 5 2-16,-2-3-2 0,-118-2 1 0,0 0-1 15,115-2 1-15,-2-6-1 0,-113 8 0 0,0 0 0 16,120-12 1-16,2-2-1 0,-122 14 0 0,0 0 0 15,119-16 1-15,-2 4-1 0,-117 12 0 0,0 0 0 16,118-10 1-16,13 1-1 0,-131 9 0 0,0 0 0 16,123-7 1-16,-8 2-1 0,-115 5 0 0,0 0 0 0,121-9 1 15,14-1-1-15,-135 10 0 0,0 0 0 0,128-12 0 16,-15-2 0-16,-113 14 0 0,0 0 0 0,118-17 0 16,20-2 0-16,-138 19 2 0,0 0-2 0,132-23 2 15,-7-3-2-15,-125 26 10 0,0 0-10 0,122-24 10 16,10 7-10-16,-132 17 20 0,0 0-20 0,131-16 20 15,1 0-20-15,-132 16 27 0,0 0-27 0,125-13 27 16,-5 2-27-16,-120 11 27 0,0 0-27 0,124-7 28 16,-1 4-28-16,-123 3 27 0,0 0-27 0,122-4 27 0,-11-6-27 15,-111 10 21-15,0 0-21 0,113-9 21 0,7 8-21 16,-120 1 17-16,0 0-17 0,118-4 17 0,-10-5-17 16,-108 9 14-16,0 0-14 0,118-10 14 0,16 1-14 15,-134 9 12-15,0 0-12 0,127-5 12 0,-12 4-12 16,-115 1 9-16,0 0-9 0,116 1 10 0,16 4-10 15,-132-5 8-15,0 0-8 0,122 6 9 0,-14-5-9 0,-108-1 7 16,0 0-7-16,109 4 7 0,9 1-7 0,-118-5 4 16,0 0-4-16,117 3 5 0,-11-1-5 0,-106-2 2 15,0 0-2-15,112 2 3 0,14-2-3 0,-126 0 2 0,0 0-2 16,123-2 2-16,-12 0-2 0,-111 2 2 0,0 0-2 16,117-1 3-16,6 2-3 0,-123-1 4 0,0 0-4 15,122 4 4-15,-7-1-4 0,-115-3 3 0,0 0-3 16,116 4 4-16,7-1-4 0,-123-3 4 0,0 0-4 0,124 4 5 15,-6-1-5-15,-118-3 5 0,0 0-5 0,115 2 5 16,1-4-5-16,-116 2 5 0,0 0-5 0,118-5 6 16,6-4-6-16,-124 9 5 0,0 0-5 0,120-10 5 15,-7 1-5-15,-113 9 4 0,0 0-4 0,114-7 4 16,8 2-4-16,-122 5 4 0,0 0-4 0,122-1 5 16,-13-1-5-16,-109 2 4 0,0 0-4 0,113 0 4 15,7 3-4-15,-120-3 2 0,0 0-2 0,115 4 2 16,-13-3-2-16,-102-1 1 0,0 0-1 0,93 4 2 15,1 3-2-15,-94-7 1 0,0 0-1 0,93 8 1 16,10 1-1-16,-103-9 1 0,0 0-1 0,95 5 1 16,-23-5-1-16,-72 0 1 0,0 0-1 0,72-3 1 0,8-2-1 15,-80 5 1-15,0 0-1 0,81-4 1 0,-9 6-1 16,-72-2 0-16,0 0 0 0,71 2 0 0,-1-1 0 16,-70-1 0-16,0 0 0 0,57 2 0 0,-29 0 0 15,2 0-1184-15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9:10:40.7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29332 2376 102 0,'0'0'0'0,"0"0"0"0,12 24 0 15,-12-24 8-15,0 0-8 0,12 21 8 0,1 3-8 16,-13-24 31-16,0 0-31 0,16 19 31 0,1-10-31 16,-17-9 54-16,0 0-54 0,30 3 55 0,16-3-55 0,-46 0 49 15,0 0-49-15,46-6 49 0,-4-7-49 16,-42 13 36-16,0 0-36 0,39-15 37 0,2-2-37 15,-41 17 28-15,0 0-28 0,35-16 29 0,-10 0-29 0,-25 16 28 16,0 0-28-16,23-17 29 0,3-7-29 0,-26 24 28 16,0 0-28-16,23-28 29 0,-7 11-29 0,-16 17 25 15,0 0-25-15,9-24 25 0,-6-13-25 0,-3 37 22 16,0 0-22-16,-5-31 22 0,-11 3-22 0,16 28 24 0,0 0-24 16,-23-17 25-16,-9 5-25 0,32 12 24 15,0 0-24-15,-40-9 25 0,-8 9-25 0,48 0 27 0,0 0-27 16,-53 0 27-16,-1 6-27 0,54-6 17 0,0 0-17 15,-52 15 17-15,5 6-17 0,47-21 12 16,0 0-12-16,-44 28 13 0,-2 1-13 0,46-29 9 0,0 0-9 16,-46 31 9-16,0-3-9 0,46-28 7 0,0 0-7 0,-39 24 7 15,6 0-7-15,33-24 6 0,0 0-6 0,-25 21 7 16,9 3-7-16,16-24 3 0,0 0-3 0,-9 21 4 16,8 3-4-16,1-24 1 0,0 0-1 0,8 19 1 15,12-7-1-15,-20-12 0 0,0 0 0 0,32 6 0 16,12-3 0-16,-44-3-1 0,0 0 1 0,49-9 0 15,-1-6 0-15,-48 15-2 0,0 0 2 0,56-19-1 16,22-2 1-16,-2-3-680 0</inkml:trace>
  <inkml:trace contextRef="#ctx0" brushRef="#br0" timeOffset="918.84">30836 2009 135 0,'0'0'0'0,"11"-8"0"0,17-17 0 16,-28 25 10-16,0 0-10 0,28-27 11 0,-10 9-11 15,-18 18 28-15,0 0-28 0,14-15 29 0,0-6-29 16,-14 21 35-16,0 0-35 0,9-28 35 0,-11-3-35 15,2 31 33-15,0 0-33 0,-16-21 34 0,-12 4-34 16,28 17 27-16,0 0-27 0,-32-7 28 0,1 2-28 0,31 5 23 16,0 0-23-16,-30 2 23 0,-4 5-23 0,34-7 20 15,0 0-20-15,-35 8 20 0,0 4-20 0,-1 0-309 16</inkml:trace>
  <inkml:trace contextRef="#ctx0" brushRef="#br0" timeOffset="1767.06">30914 2037 180 0,'0'0'0'0,"14"-9"0"0,23-18 0 16,-37 27 5-16,0 0-5 0,37-28 5 0,-12 7-5 0,-25 21 17 16,0 0-17-16,19-19 18 0,-3-2-18 0,-16 21 28 15,0 0-28-15,11-24 29 0,-6 3-29 0,-5 21 32 16,0 0-32-16,-11-19 32 0,-20 11-32 0,31 8 30 16,0 0-30-16,-48 0 30 0,-19 8-30 0,67-8 28 15,0 0-28-15,-71 16 29 0,8 3-29 0,63-19 21 0,0 0-21 16,-60 17 22-16,5 2-22 0,55-19 15 15,0 0-15-15,-53 21 16 0,0 12-16 0,53-33 6 0,0 0-6 16,-45 43 7-16,8 11-7 0,37-54 2 0,0 0-2 16,-29 52 3-16,12-4-3 0,-1 4-357 0</inkml:trace>
  <inkml:trace contextRef="#ctx0" brushRef="#br0" timeOffset="2682.09">30760 2198 236 0,'0'0'0'0,"13"-7"0"16,19-10 0-16,-32 17 3 0,0 0-3 0,44-28 3 15,12-8-3-15,-56 36 8 0,0 0-8 0,51-33 8 16,-19 8-8-16,-32 25 15 0,0 0-15 0,23-19 16 15,-5 4-16-15,-18 15 23 0,0 0-23 0,12-14 24 16,-1 2-24-16,-11 12 32 0,0 0-32 0,0-19 33 16,-15 2-33-16,15 17 31 0,0 0-31 0,-31-13 32 15,-21 13-32-15,52 0 41 0,0 0-41 0,-59 9 41 16,-1 7-41-16,60-16 47 0,0 0-47 0,-52 20 48 16,8 5-48-16,44-25 51 0,0 0-51 0,-37 29 52 15,9 2-52-15,28-31 32 0,0 0-32 0,-25 24 32 0,4 6-32 16,21-30 24-16,0 0-24 0,-17 31 24 0,8-3-24 15,9-28 16-15,0 0-16 0,1 24 16 0,10 0-16 16,-11-24 13-16,0 0-13 0,14 21 13 0,2-4-13 16,-16-17 8-16,0 0-8 0,18 12 8 0,-1-5-8 0,-17-7 6 15,0 0-6-15,21 0 6 0,6-3-6 16,-27 3 3-16,0 0-3 0,30-9 3 0,2 0-3 0,-32 9 1 16,0 0-1-16,33-12 1 0,10-10-1 0,-43 22 1 15,0 0-1-15,40-30 2 0,-6-9-2 0,-34 39 2 16,0 0-2-16,26-45 2 0,-5-4-2 0,-21 49 2 15,0 0-2-15,13-45 3 0,-12 18-3 0,-1 27 5 0,0 0-5 16,-10-20 6-16,-13 8-6 0,23 12 8 0,0 0-8 16,-35-1 8-16,-17 9-8 0,52-8 12 0,0 0-12 15,-58 18 12-15,-2 13-12 0,60-31 17 0,0 0-17 0,-56 36 18 16,5-6-18-16,51-30 14 0,0 0-14 0,-48 31 14 16,2-4-14-16,46-27 11 0,0 0-11 0,-37 26 11 15,7-3-11-15,30-23 8 0,0 0-8 0,-19 12 9 16,12-3-9-16,7-9 5 0,0 0-5 0,0 0 6 15,7 12-6-15,-7-12 2 0,0 0-2 0,12 0 3 16,9-4-3-16,-21 4 1 0,0 0-1 0,30-8 1 16,9-5-1-16,-39 13-2 0,0 0 2 0,37-15-1 15,-14 3 1-15,-23 12-6 0,0 0 6 0,18-18-5 16,3-13 5-16,-21 31-14 0,0 0 14 0,16-36-14 16,-15-6 14-16,1-1-759 0</inkml:trace>
  <inkml:trace contextRef="#ctx0" brushRef="#br0" timeOffset="3630.92">31357 2724 91 0,'0'0'0'0,"0"0"0"0,3 19 0 0,-3-19 6 0,0 0-6 0,7 21 7 15,7-1-7-15,-14-20 28 0,0 0-28 0,20 25 28 16,1-6-28-16,-21-19 38 0,0 0-38 0,21 21 38 16,0-6-38-16,-21-15 42 0,0 0-42 0,18 9 43 15,-8-6-43-15,-10-3 30 0,0 0-30 0,8 0 31 16,-1-3-31-16,-7 3 24 0,0 0-24 0,19-16 25 16,16-17-25-16,-35 33 21 0,0 0-21 0,36-33 22 15,-14 9-22-15,-22 24 17 0,0 0-17 0,18-19 17 0,-6 2-17 16,-12 17 20-16,0 0-20 0,11-19 20 15,-6-2-20-15,-5 21 24 0,0 0-24 0,2-16 24 0,-7 4-24 16,5 12 24-16,0 0-24 0,-13-8 25 0,-8 8-25 16,21 0 25-16,0 0-25 0,-26 3 25 0,-6 6-25 15,32-9 27-15,0 0-27 0,-35 8 27 0,-4 5-27 16,39-13 26-16,0 0-26 0,-41 12 26 0,1-4-26 0,40-8 28 16,0 0-28-16,-35 12 29 0,6 4-29 0,29-16 22 15,0 0-22-15,-23 16 22 0,11-1-22 0,12-15 16 16,0 0-16-16,-5 14 16 0,5-4-16 0,0-10 13 15,0 0-13-15,0 0 13 0,16 9-13 0,-16-9 5 16,0 0-5-16,17 0 6 0,8 4-6 0,1-4-669 0</inkml:trace>
  <inkml:trace contextRef="#ctx0" brushRef="#br0" timeOffset="77839.17">24208 11093 348 0,'0'0'0'0,"0"0"0"0,-23 3 0 0,23-3 27 16,0 0-27-16,-25 4 28 0,0 4-28 0,25-8 84 15,0 0-84-15,-17 4 84 0,3 1-84 0,14-5 89 16,0 0-89-16,0 0 89 0,-8 2-89 0,8-2 68 16,0 0-68-16,0 0 68 0,-1 10-68 0,1-10 43 15,0 0-43-15,3 5 44 0,4 2-44 0,-7-7 32 16,0 0-32-16,20 12 32 0,13 4-32 0,-33-16 22 0,0 0-22 15,48 17 23-15,8-1-23 0,-56-16 19 16,0 0-19-16,71 5 20 0,14-7-20 0,-85 2 16 16,0 0-16-16,102-8 16 0,32-8-16 0,-134 16 11 0,0 0-11 0,152-15 12 15,22-6-12-15,-174 21 10 0,0 0-10 16,200-19 11-16,24 1-11 0,-224 18 4 0,0 0-4 0,239-22 5 16,12-7-5-16,-251 29 1 0,0 0-1 0,264-37 1 15,13-8-1-15,-277 45 0 0,0 0 0 0,297-52 0 16,17 0 0-16,-314 52-1 0,0 0 1 0,312-41-1 15,-18 13 1-15,-294 28-3 0,0 0 3 0,288-21-2 16,-11 9 2-16,-277 12-4 0,0 0 4 0,263-3-3 16,-11 3 3-16,-252 0-4 0,0 0 4 0,238 7-3 15,-23 5 3-15,-215-12-2 0,0 0 2 0,194 21-1 0,-23 11 1 16,-171-32-4-16,0 0 4 0,152 32-3 0,-20 6 3 16,-132-38-5-16,0 0 5 0,113 40-4 0,-17-1 4 15,-96-39-2-15,0 0 2 0,70 33-2 0,-29-15 2 16,-1 1-813-16</inkml:trace>
  <inkml:trace contextRef="#ctx0" brushRef="#br0" timeOffset="87704.14">25298 11417 124 0,'0'0'0'0,"0"0"0"0,38-7 0 0,-38 7 2 16,0 0-2-16,45-7 2 0,20-4-2 0,-65 11 6 15,0 0-6-15,77-14 7 0,5-5-7 0,-82 19 11 0,0 0-11 16,93-24 12-16,8-10-12 0,-101 34 12 0,0 0-12 16,111-35 12-16,5 4-12 0,-116 31 13 15,0 0-13-15,125-28 14 0,15 0-14 0,-140 28 12 0,0 0-12 16,146-29 12-16,8 1-12 0,-154 28 11 0,0 0-11 15,160-26 11-15,9-1-11 0,-169 27 12 16,0 0-12-16,175-30 12 0,5 4-12 0,-180 26 21 0,0 0-21 16,169-22 21-16,-10 3-21 0,-159 19 23 0,0 0-23 0,134-18 23 15,-19 8-23-15,-115 10 29 0,0 0-29 0,97-5 30 16,-11-2-30-16,-86 7 28 0,0 0-28 0,80 0 29 16,-13 3-29-16,-67-3 22 0,0 0-22 0,54 6 23 15,-22 1-23-15,0-1-341 0</inkml:trace>
  <inkml:trace contextRef="#ctx0" brushRef="#br0" timeOffset="103581.99">14878 12432 102 0,'0'0'0'0,"0"0"0"16,0 0 0-16,0 0 0 0,0 0 0 0,0 0 1 16,23-10-1-16,-23 10 7 0,0 0-7 0,0 0 8 15,11-12-8-15,-11 12 17 0,0 0-17 0,5-7 18 16,-5 7-18-16,0 0 16 0,0 0-16 0,0 0 16 16,0 0-16-16,0 0 16 0,0 0-16 0,0 0 17 15,0 0-17-15,0 0 18 0,0 0-18 0,0 0 19 16,2-7-19-16,-2 7 24 0,0 0-24 0,0 0 25 0,0 0-25 15,0 0 27-15,0 0-27 0,0 0 28 0,0 0-28 16,0 0 30-16,0 0-30 0,0 0 30 0,-9 5-30 16,9-5 31-16,0 0-31 0,-9 4 31 0,-3 1-31 15,12-5 31-15,0 0-31 0,-14 7 32 0,-6-2-32 16,20-5 26-16,0 0-26 0,-21 3 27 0,-5 3-27 0,26-6 23 16,0 0-23-16,-23 7 23 0,2-1-23 15,21-6 14-15,0 0-14 0,-14 6 14 0,8-3-14 0,6-3 15 16,0 0-15-16,0 0 16 0,-10 4-16 15,10-4 8-15,0 0-8 0,0 0 9 0,-7 5-9 0,7-5 5 16,0 0-5-16,0 0 6 0,0 0-6 0,0 0 3 16,0 0-3-16,-4 5 3 0,4-5-3 0,0 0 4 15,0 0-4-15,7 12 4 0,2-3-4 0,-9-9 6 0,0 0-6 16,16 12 7-16,9 5-7 0,-25-17 9 0,0 0-9 16,31 17 9-16,1-4-9 0,-32-13 2 0,0 0-2 15,37 8 3-15,4 3-3 0,-41-11 0 0,0 0 0 0,44 8 0 16,12 1 0-16,-56-9 0 0,0 0 0 0,71 9 0 15,19 8 0-15,-90-17-1 0,0 0 1 0,95 15-1 16,6-4 1-16,-101-11 0 0,0 0 0 0,112 5 0 16,19-2 0-16,-131-3 0 0,0 0 0 0,143-6 0 15,7-7 0-15,-150 13 0 0,0 0 0 0,153-15 1 16,1 1-1-16,-154 14 1 0,0 0-1 0,153-16 1 16,9 4-1-16,-162 12 1 0,0 0-1 0,172-8 2 15,7 1-2-15,-179 7 6 0,0 0-6 0,195 1 7 16,11 8-7-16,-206-9 13 0,0 0-13 0,217 12 13 15,3 4-13-15,-220-16 17 0,0 0-17 0,224 21 17 16,-1-1-17-16,-223-20 18 0,0 0-18 0,211 16 19 0,-15-2-19 16,-196-14 20-16,0 0-20 0,175 12 20 0,-18 3-20 15,-157-15 15-15,0 0-15 0,143 16 16 0,-6-2-16 16,-137-14 11-16,0 0-11 0,127 17 11 0,-19 9-11 16,-108-26 8-16,0 0-8 0,104 28 9 0,-5-2-9 15,-99-26 5-15,0 0-5 0,86 26 6 0,-30 0-6 16,3 0-702-16</inkml:trace>
  <inkml:trace contextRef="#ctx0" brushRef="#br0" timeOffset="131922.14">7636 14305 774 0,'0'0'0'0,"0"0"0"0,0 0 0 15,0 0 12-15,0 0-12 0,0 0 13 0,0-23-13 16,0 23 35-16,0 0-35 0,0-14 36 0,0 6-36 16,0 8 38-16,0 0-38 0,0 0 38 0,2-9-38 15,-2 9 20-15,0 0-20 0,0 0 20 0,8-3-20 0,-8 3 13 16,0 0-13-16,6-4 14 0,6 3-14 0,-12 1 9 16,0 0-9-16,18-2 10 0,1 0-10 0,-19 2 4 15,0 0-4-15,27-5 5 0,8 0-5 0,-35 5 2 16,0 0-2-16,37-7 3 0,3 0-3 15,-40 7 1-15,0 0-1 0,50-7 1 0,13 2-1 16,-63 5 2-16,0 0-2 0,69-4 2 0,-4 3-2 0,-65 1 1 0,0 0-1 16,69-6 2-16,9-2-2 0,-78 8 1 15,0 0-1-15,88-11 1 0,13-3-1 0,-101 14 0 0,0 0 0 16,104-17 1-16,-13-2-1 0,-91 19 0 0,0 0 0 0,103-17 1 16,13-2-1-16,-116 19 0 0,0 0 0 0,113-16 0 15,0-1 0-15,-113 17 0 0,0 0 0 0,115-16 0 16,10 2 0-16,-125 14 0 0,0 0 0 0,118-12 0 15,-10 2 0-15,-108 10 0 0,0 0 0 0,107-9 0 16,11 2 0-16,-118 7-1 0,0 0 1 0,115-8 0 16,-7-6 0-16,-108 14 0 0,0 0 0 0,109-16 0 15,6-1 0-15,-115 17 0 0,0 0 0 0,111-19 0 16,-9-5 0-16,-102 24 1 0,0 0-1 0,104-23 2 16,12 2-2-16,-116 21 5 0,0 0-5 0,113-20 5 0,-7-1-5 15,-106 21 10-15,0 0-10 0,111-17 11 0,8 5-11 16,-119 12 15-16,0 0-15 0,112-7 16 0,-16-2-16 15,-96 9 21-15,0 0-21 0,102-4 21 0,7 4-21 16,-109 0 18-16,0 0-18 0,101 0 19 0,-11-3-19 16,-90 3 19-16,0 0-19 0,95-2 20 0,18 4-20 15,-113-2 13-15,0 0-13 0,111 3 13 0,-12-3-13 16,-99 0 5-16,0 0-5 0,99 2 6 0,6 0-6 16,-105-2 2-16,0 0-2 0,108 5 2 0,-9 2-2 15,-99-7 0-15,0 0 0 0,95 10 1 0,0 3-1 0,-95-13 0 16,0 0 0-16,99 13 0 0,5 8 0 0,-104-21 0 15,0 0 0-15,104 21 0 0,-5 1 0 0,-99-22-1 16,0 0 1-16,108 23 0 0,12 3 0 0,-120-26 0 0,0 0 0 16,125 24 0-16,2-3 0 0,-127-21 0 0,0 0 0 15,125 21 0-15,2-8 0 0,-127-13 0 0,0 0 0 16,134 18 1-16,18 3-1 0,-152-21 0 0,0 0 0 16,146 17 1-16,-10-2-1 0,-136-15 1 0,0 0-1 15,136 16 1-15,8 1-1 0,-144-17 1 0,0 0-1 0,150 16 1 16,9-4-1-16,-159-12 1 0,0 0-1 15,157 5 1-15,-9-1-1 0,-148-4 0 0,0 0 0 0,154 0 1 16,10-6-1-16,-164 6 0 0,0 0 0 0,176-8 1 16,15-6-1-16,-191 14 1 0,0 0-1 0,192-14 1 15,2 0-1-15,-194 14 0 0,0 0 0 0,189-12 1 16,-2 2-1-16,-187 10 0 0,0 0 0 0,180-11 1 16,-16 3-1-16,-164 8 0 0,0 0 0 0,169-5 0 15,0 1 0-15,-169 4 0 0,0 0 0 0,178-7 0 16,9-1 0-16,-187 8-1 0,0 0 1 0,191-9 0 0,5-7 0 15,-196 16 0-15,0 0 0 0,194-12 0 0,-11 7 0 16,-183 5 0-16,0 0 0 0,180-3 0 0,-5 3 0 16,-175 0 0-16,0 0 0 0,173 0 1 0,-2 0-1 15,-171 0 1-15,0 0-1 0,180 3 2 0,1 0-2 16,-181-3 1-16,0 0-1 0,186 6 2 0,4-3-2 16,-190-3 2-16,0 0-2 0,194 9 2 0,-9-4-2 0,-185-5 3 15,0 0-3-15,171 7 3 0,-8-2-3 0,-163-5 3 16,0 0-3-16,157 9 4 0,0 1-4 0,-157-10 3 15,0 0-3-15,158 5 4 0,5-1-4 0,-163-4 2 16,0 0-2-16,150 8 3 0,-16 5-3 0,-134-13 1 16,0 0-1-16,134 10 2 0,0-1-2 0,-134-9 1 0,0 0-1 15,141 6 2-15,3 0-2 0,-144-6 1 0,0 0-1 16,140 3 2-16,-13 1-2 0,-127-4 1 16,0 0-1-16,134 5 2 0,7 2-2 0,-141-7 1 0,0 0-1 15,134 7 1-15,-16-2-1 0,-118-5 1 0,0 0-1 0,117 7 2 16,1 3-2-16,-118-10 2 0,0 0-2 0,116 12 2 15,-12-3-2-15,-104-9 2 0,0 0-2 0,104 7 2 16,9-2-2-16,-113-5 2 0,0 0-2 0,106 3 2 16,-5 1-2-16,-101-4 2 0,0 0-2 0,104 3 3 15,17-1-3-15,-121-2 2 0,0 0-2 0,117 4 3 16,-18-4-3-16,-99 0 3 0,0 0-3 0,105-4 3 16,10 2-3-16,-115 2 3 0,0 0-3 0,111-1 3 0,-17-1-3 15,-94 2 2-15,0 0-2 0,97-2 3 0,17 0-3 16,-114 2 1-16,0 0-1 0,112-3 1 0,-14 0-1 15,-98 3 0-15,0 0 0 0,101-4 1 0,6-1-1 16,-107 5 0-16,0 0 0 0,105-4 1 0,-14 3-1 16,-91 1 0-16,0 0 0 0,87 1 0 0,-15 6 0 15,-72-7 0-15,0 0 0 0,74 2 0 0,9 2 0 16,-83-4-1-16,0 0 1 0,76 6-1 0,-23 7 1 16,0-1-982-16</inkml:trace>
  <inkml:trace contextRef="#ctx0" brushRef="#br0" timeOffset="138189">17965 16401 460 0,'0'0'0'0,"0"0"0"16,57-2 0-16,-57 2 5 0,0 0-5 0,65-5 6 15,32-2-6-15,-97 7 17 0,0 0-17 0,113-12 17 0,9-6-17 16,-122 18 22-16,0 0-22 0,141-27 22 15,21-12-22-15,-162 39 24 0,0 0-24 0,185-48 25 0,13-9-25 16,-198 57 17-16,0 0-17 0,204-55 18 0,8 10-18 16,-212 45 13-16,0 0-13 0,212-35 13 0,-4 7-13 15,-208 28 11-15,0 0-11 0,203-24 11 0,-4 3-11 16,-199 21 13-16,0 0-13 0,197-24 14 0,3-2-14 0,-200 26 32 16,0 0-32-16,196-29 33 0,-4-4-33 15,-192 33 38-15,0 0-38 0,190-35 38 0,4-1-38 16,-194 36 35-16,0 0-35 0,186-38 35 0,-5 1-35 15,-181 37 24-15,0 0-24 0,175-31 24 0,-15 10-24 16,-160 21 27-16,0 0-27 0,138-13 28 0,-34 4-28 16,-104 9 26-16,0 0-26 0,92-3 26 0,-6 3-26 0,-86 0 18 15,0 0-18-15,85 3 19 0,0 7-19 0,-85-10 11 16,0 0-11-16,68 18 12 0,-15 9-12 0,-53-27 6 0,0 0-6 16,37 21 6-16,-19-5-6 0,0-4-800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9:13:16.94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4946 7810 169 0,'0'0'0'15,"0"0"0"-15,0 0 0 0,0 0 4 0,0 0-4 0,0 0 5 16,5 19-5-16,-5-19 14 0,0 0-14 0,4 12 15 15,-1 5-15-15,-3-17 37 0,0 0-37 0,9 20 37 16,-2-8-37-16,-7-12 48 0,0 0-48 0,13 12 49 16,4-4-49-16,-17-8 40 0,0 0-40 0,18 7 40 15,5-5-40-15,-23-2 31 0,0 0-31 0,26 2 32 16,2-2-32-16,-28 0 25 0,0 0-25 0,36 5 26 16,4 2-26-16,-40-7 21 0,0 0-21 0,50 5 22 15,1-5-22-15,-51 0 15 0,0 0-15 0,54 0 16 16,-1-3-16-16,-53 3 8 0,0 0-8 0,52-4 8 0,0-1-8 15,-52 5 5-15,0 0-5 0,55-9 5 0,7 6-5 16,-62 3 2-16,0 0-2 0,60-5 3 0,3 5-3 16,-63 0 0-16,0 0 0 0,62 0 1 0,2-2-1 15,-64 2-1-15,0 0 1 0,60 0-1 0,1 0 1 16,-61 0-3-16,0 0 3 0,69 0-3 0,9 2 3 16,-78-2-10-16,0 0 10 0,79 5-10 0,-1 2 10 15,-78-7-12-15,0 0 12 0,76 5-11 0,-4-2 11 16,-72-3-10-16,0 0 10 0,72 2-9 0,11 0 9 15,-83-2-7-15,0 0 7 0,85 5-6 0,-8-3 6 16,-77-2-3-16,0 0 3 0,76 5-3 0,2 0 3 0,-78-5-1 16,0 0 1-16,84 2 0 0,6 1 0 0,-90-3 0 15,0 0 0-15,92 2 0 0,-11-2 0 0,-81 0 0 0,0 0 0 16,85 0 1-16,10 5-1 0,-95-5 2 0,0 0-2 16,99 0 2-16,-4 0-2 0,-95 0 3 0,0 0-3 15,99-7 4-15,5 2-4 0,-104 5 4 0,0 0-4 16,113-7 5-16,0 2-5 0,-113 5 4 0,0 0-4 15,118-12 4-15,13 0-4 0,-131 12 4 0,0 0-4 0,127-17 5 16,-4 4-5-16,-123 13 3 0,0 0-3 0,125-6 3 16,16 0-3-16,-141 6 0 0,0 0 0 0,143-1 1 15,5-1-1-15,-148 2-1 0,0 0 1 0,145 0 0 16,1-4 0-16,-146 4-3 0,0 0 3 0,157 0-3 16,9 0 3-16,-166 0-3 0,0 0 3 0,177 0-3 15,-4 0 3-15,-173 0-5 0,0 0 5 0,179 0-5 16,-6-7 5-16,-173 7-5 0,0 0 5 0,171-1-4 15,0 1 4-15,-171 0-1 0,0 0 1 0,173 1-1 16,5-1 1-16,-178 0 0 0,0 0 0 0,182 0 0 16,7 0 0-16,-189 0 1 0,0 0-1 0,190 2 1 0,13 3-1 15,-203-5 4-15,0 0-4 0,200 0 5 0,-6 0-5 16,-194 0 8-16,0 0-8 0,190 0 9 0,-1 0-9 16,-189 0 13-16,0 0-13 0,185 0 13 0,0-3-13 15,-185 3 15-15,0 0-15 0,185-4 15 0,10-1-15 16,-195 5 13-16,0 0-13 0,194-5 14 0,-4 2-14 15,-190 3 14-15,0 0-14 0,191-4 15 0,1-4-15 0,-192 8 6 16,0 0-6-16,190-9 7 0,-6 5-7 0,-184 4 2 16,0 0-2-16,173-3 2 0,-11-1-2 0,-162 4 0 0,0 0 0 15,155 0 1-15,2 0-1 0,-157 0 0 0,0 0 0 16,157 4 0-16,-7 5 0 0,-150-9 1 0,0 0-1 16,139 15 1-16,-20 1-1 0,-119-16 3 0,0 0-3 15,118 15 3-15,7 3-3 0,-125-18 1 16,0 0-1-16,108 15 2 0,-13 3-2 0,-95-18 2 15,0 0-2-15,90 17 3 0,5 5-3 0,-3 3-520 0</inkml:trace>
  <inkml:trace contextRef="#ctx0" brushRef="#br0" timeOffset="16460.5">18078 9849 203 0,'0'0'0'0,"0"0"0"16,30 0 0-16,-30 0 4 0,0 0-4 0,41 0 4 16,17-4-4-16,-58 4 13 0,0 0-13 0,69-2 13 15,12 4-13-15,-81-2 21 0,0 0-21 0,83 5 22 16,0 6-22-16,-83-11 21 0,0 0-21 0,86 12 22 16,15 0-22-16,-101-12 18 0,0 0-18 0,105 5 18 0,-2-3-18 15,-103-2 26-15,0 0-26 0,116-2 26 0,23-3-26 16,-139 5 37-16,0 0-37 0,154-16 37 0,24-3-37 15,-178 19 39-15,0 0-39 0,201-19 40 0,9 4-40 16,-210 15 44-16,0 0-44 0,219-16 44 0,-2-6-44 16,-217 22 40-16,0 0-40 0,218-19 40 0,8 1-40 15,-226 18 25-15,0 0-25 0,224-17 26 0,-7-2-26 16,-217 19 19-16,0 0-19 0,212-17 20 0,-9-1-20 0,-203 18 12 16,0 0-12-16,199-19 12 0,-3-1-12 15,-196 20 7-15,0 0-7 0,196-28 7 0,3-5-7 0,-199 33 6 16,0 0-6-16,201-35 7 0,0 9-7 15,-201 26 5-15,0 0-5 0,198-24 5 0,-4 3-5 0,-194 21 3 16,0 0-3-16,181-12 3 0,-4 9-3 0,-177 3 4 16,0 0-4-16,137-4 5 0,-34 3-5 0,-103 1 7 15,0 0-7-15,83-2 8 0,-15 4-8 0,-68-2 9 16,0 0-9-16,60 5 10 0,-17-2-10 0,-43-3 5 0,0 0-5 16,31 9 5-16,-9 8-5 0,-1 2-647 0</inkml:trace>
  <inkml:trace contextRef="#ctx0" brushRef="#br0" timeOffset="23590.21">22139 12296 124 0,'0'0'0'0,"0"0"0"0,35 12 0 15,-35-12 1-15,0 0-1 0,33 8 1 0,4-2-1 16,-37-6 0-16,0 0 0 0,48 1 1 0,8-2-1 16,-56 1 1-16,0 0-1 0,59-4 1 0,2 2-1 15,1-3-37-15</inkml:trace>
  <inkml:trace contextRef="#ctx0" brushRef="#br0" timeOffset="23907.47">22842 12275 91 0,'0'0'0'0,"22"2"0"0,34 3 0 0,-56-5 0 16,0 0 0-16,85 7 1 0,17 5-1 0,-102-12 3 16,0 0-3-16,111 10 3 0,9 1-3 0,-120-11 4 0,0 0-4 15,134 10 5-15,27-1-5 0,-161-9 11 16,0 0-11-16,169 5 11 0,11-9-11 0,-180 4 20 0,0 0-20 16,194-8 20-16,7-6-20 0,-201 14 20 0,0 0-20 15,208-16 21-15,2-3-21 0,-210 19 12 0,0 0-12 16,203-15 12-16,-7 3-12 0,-196 12 9 0,0 0-9 0,192-11 9 15,0 1-9-15,-192 10 6 0,0 0-6 0,194-5 7 16,-2 1-7-16,-192 4 5 0,0 0-5 0,187 4 5 16,2 8-5-16,-189-12 9 0,0 0-9 0,173 12 9 15,-28 5-9-15,-145-17 14 0,0 0-14 0,125 19 15 16,-21-5-15-16,-104-14 20 0,0 0-20 0,85 16 21 16,-22-3-21-16,-63-13 25 0,0 0-25 0,51 13 26 15,-14-3-26-15,-37-10 28 0,0 0-28 0,29 7 29 16,-14-4-29-16,-15-3 20 0,0 0-20 0,9 2 20 15,-9-2-20-15,0 0 13 0,0 0-13 0,0 0 13 16,-10 19-13-16,10-19 7 0,0 0-7 0,-29 12 8 16,-18 2-8-16,-3 0-354 0</inkml:trace>
  <inkml:trace contextRef="#ctx0" brushRef="#br0" timeOffset="24524.12">21863 12197 180 0,'0'0'0'0,"7"2"0"0,9 1 0 16,-16-3 1-16,0 0-1 0,34 5 2 0,24-1-2 15,-58-4 2-15,0 0-2 0,67 8 2 0,-3-2-2 16,-64-6 1-16,0 0-1 0,70 8 2 0,22 4-2 15,-92-12 10-15,0 0-10 0,92 18 10 0,6 8-10 16,-98-26 18-16,0 0-18 0,111 27 19 0,15-9-19 16,-126-18 12-16,0 0-12 0,137 15 13 0,8-6-13 0,-145-9 7 15,0 0-7-15,157 7 7 0,14-7-7 0,-171 0 4 16,0 0-4-16,182-5 4 0,5 1-4 0,-187 4 7 0,0 0-7 16,190-2 7-16,-1 9-7 0,-189-7 9 0,0 0-9 15,185 9 9-15,0 1-9 0,-185-10 14 0,0 0-14 16,178 13 15-16,-8 4-15 0,-170-17 16 0,0 0-16 15,167 19 17-15,-1 3-17 0,-166-22 17 0,0 0-17 16,170 30 17-16,6 8-17 0,-1 2-257 0</inkml:trace>
  <inkml:trace contextRef="#ctx0" brushRef="#br0" timeOffset="33556.28">16284 13768 214 0,'0'0'0'0,"0"0"0"0,0 0 0 16,0 0 7-16,0 0-7 0,-19-7 7 0,12 4-7 15,7 3 37-15,0 0-37 0,0 0 38 0,-11-4-38 16,11 4 40-16,0 0-40 0,-9-3 40 0,2 0-40 16,7 3 39-16,0 0-39 0,0 0 40 0,-10-2-40 15,10 2 25-15,0 0-25 0,0 0 26 0,0 0-26 16,0 0 17-16,0 0-17 0,0 0 17 0,0 0-17 16,0 0 10-16,0 0-10 0,0 0 10 0,0 0-10 15,0 0 5-15,0 0-5 0,19 3 5 0,6 9-5 0,-25-12 2 16,0 0-2-16,37 14 3 0,14-3-3 15,-51-11 0-15,0 0 0 0,71 5 1 0,20-3-1 0,-91-2 0 16,0 0 0-16,104-2 0 0,11-3 0 0,-115 5 0 0,0 0 0 16,125-6 0-16,22 5 0 0,-147 1-1 0,0 0 1 15,153-4-1-15,24 4 1 0,-177 0-1 0,0 0 1 16,194 0 0-16,8 0 0 0,-202 0-1 0,0 0 1 0,209-3-1 16,2-6 1-16,-211 9-1 0,0 0 1 0,222-9-1 15,1 3 1-15,-223 6-1 0,0 0 1 0,238-4-1 16,5 2 1-16,-243 2-1 0,0 0 1 0,252-3 0 15,8 6 0-15,-260-3-1 0,0 0 1 16,261 9-1-16,-7 7 1 0,-254-16-1 0,0 0 1 0,252 8-1 16,0-3 1-16,-252-5-1 0,0 0 1 0,244-5-1 15,-4-9 1-15,-240 14 0 0,0 0 0 0,231-19 1 16,1-10-1-16,-232 29 7 0,0 0-7 0,232-26 7 16,-5 3-7-16,-227 23 19 0,0 0-19 0,228-17 20 15,-6 7-20-15,-222 10 29 0,0 0-29 0,210-4 30 0,-9 11-30 16,-201-7 36-16,0 0-36 0,187 14 36 15,-16 7-36-15,-171-21 32 0,0 0-32 0,145 19 32 0,-33-5-32 16,-112-14 19-16,0 0-19 0,103 14 20 0,-10-1-20 16,-93-13 12-16,0 0-12 0,87 9 12 0,-10-9-12 15,-77 0 13-15,0 0-13 0,73-14 14 0,1-15-14 16,2-1-620-16</inkml:trace>
  <inkml:trace contextRef="#ctx0" brushRef="#br0" timeOffset="38886.1">24763 15288 247 0,'0'0'0'0,"0"0"0"0,46-2 0 15,-46 2 9-15,0 0-9 0,51-2 9 0,15 4-9 0,-66-2 34 16,0 0-34-16,77 3 35 0,24 1-35 0,-101-4 44 16,0 0-44-16,107-4 44 0,4-6-44 0,-111 10 29 15,0 0-29-15,117-10 30 0,1 3-30 0,-118 7 24 16,0 0-24-16,125-9 25 0,11-3-25 0,-136 12 16 0,0 0-16 15,146-14 17-15,8-5-17 0,-154 19 13 0,0 0-13 16,166-21 14-16,12-3-14 0,-178 24 11 0,0 0-11 16,190-24 12-16,6 0-12 0,-196 24 14 0,0 0-14 15,196-21 14-15,9 7-14 0,-205 14 20 16,0 0-20-16,208-10 21 0,2 6-21 0,-210 4 16 0,0 0-16 16,215 0 17-16,7 4-17 0,-222-4 14 0,0 0-14 15,222 3 15-15,-1-3-15 0,-221 0 12 0,0 0-12 0,215-2 13 16,-7 1-13-16,-208 1 9 0,0 0-9 0,198-5 10 15,-20-6-10-15,-178 11 13 0,0 0-13 0,167-10 14 16,-11 5-14-16,-156 5 16 0,0 0-16 0,151-2 17 16,3 0-17-16,-154 2 17 0,0 0-17 0,143 2 17 15,-11 3-17-15,-132-5 17 0,0 0-17 0,118 7 18 16,-7 2-18-16,-111-9 15 0,0 0-15 0,97 8 15 16,-10-1-15-16,-87-7 11 0,0 0-11 0,72 7 11 15,-12 2-11-15,-60-9 8 0,0 0-8 0,48 8 9 0,-10 1-9 16,-38-9 1-16,0 0-1 0,32 7 1 0,-4 0-1 15,-28-7-2-15,0 0 2 0,32 9-1 0,7 4 1 16,0 1-679-16</inkml:trace>
  <inkml:trace contextRef="#ctx0" brushRef="#br0" timeOffset="40618.03">5172 16899 527 0,'0'0'0'0,"0"0"0"0,0 0 0 0,0 0 5 0,0 0-5 16,-23-9 6-16,23 9-6 0,0 0 7 0,0 0-7 16,0 0 7-16,19-7-7 0,-19 7 13 0,0 0-13 0,35-1 13 15,24-1-13-15,-59 2 5 0,0 0-5 0,72-4 6 16,4 1-6-16,-76 3 3 0,0 0-3 15,83-4 3-15,21 1-3 0,-104 3 1 0,0 0-1 0,111-5 1 16,2 0-1-16,-113 5 1 0,0 0-1 0,127-7 1 16,9-2-1-16,-136 9 1 0,0 0-1 0,144-9 2 15,4 2-2-15,-148 7 3 0,0 0-3 0,154-3 4 16,8 5-4-16,-162-2 4 0,0 0-4 0,177 1 5 16,10 3-5-16,-187-4 11 0,0 0-11 0,197 2 12 15,2-4-12-15,-199 2 17 0,0 0-17 0,207-9 18 16,-4-6-18-16,-203 15 13 0,0 0-13 0,204-16 13 15,-10 2-13-15,-194 14 8 0,0 0-8 0,194-20 9 0,4-13-9 16,-198 33 6-16,0 0-6 0,199-44 7 0,-10-8-7 16,-189 52 1-16,0 0-1 0,190-53 1 0,-8 1-1 15,-182 52 0-15,0 0 0 0,189-43 0 0,1 5 0 16,-190 38-1-16,0 0 1 0,189-33 0 0,-9 2 0 16,-180 31-2-16,0 0 2 0,173-30-2 0,-6 1 2 15,-167 29-4-15,0 0 4 0,149-26-4 0,-24 2 4 0,-125 24-3 16,0 0 3-16,123-21-2 0,-6 5 2 0,-117 16-2 15,0 0 2-15,100-12-1 0,-10 3 1 16,-90 9 0-16,0 0 0 0,76-7 1 0,-11 2-1 16,-65 5 4-16,0 0-4 0,62-3 5 0,-4 1-5 0,-58 2 11 15,0 0-11-15,50 2 12 0,-10 3-12 0,-40-5 17 0,0 0-17 16,34 7 17-16,-8 0-17 0,-26-7 16 0,0 0-16 16,20 7 16-16,-5 3-16 0,-15-10 12 0,0 0-12 0,15 17 13 15,-1 11-13-15,-14-28 8 0,0 0-8 0,9 31 8 16,-18 2-8-16,3 0-580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9:15:02.0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12450 8964 471 0,'0'0'0'0,"0"0"0"0,0 0 0 16,0 0 8-16,0 0-8 0,33 16 8 0,-10-4-8 16,-23-12 13-16,0 0-13 0,26 12 14 0,4 0-14 15,-30-12 16-15,0 0-16 0,32 12 17 0,0-3-17 16,-32-9 6-16,0 0-6 0,32 9 6 0,-1 1-6 0,-31-10 3 15,0 0-3-15,37 12 3 0,11 5-3 0,-48-17 2 16,0 0-2-16,60 16 2 0,21-7-2 0,-81-9 1 16,0 0-1-16,90 3 2 0,14-1-2 15,-104-2 0-15,0 0 0 0,117 2 1 0,26-1-1 0,-143-1 0 16,0 0 0-16,164-1 0 0,37-3 0 0,-201 4 0 0,0 0 0 16,232-9 0-16,26-1 0 0,-258 10 0 0,0 0 0 15,280-9 0-15,33-3 0 0,-313 12 0 0,0 0 0 16,324-15 1-16,-3 1-1 0,-321 14 4 0,0 0-4 0,325-14 4 15,6 4-4-15,-331 10 13 16,0 0-13-16,328-7 13 0,-1 3-13 0,-327 4 22 0,0 0-22 16,310 0 23-16,-17 4-23 0,-293-4 25 0,0 0-25 0,281 3 25 15,-13-1-25-15,-268-2 23 0,0 0-23 0,241 3 24 16,-22 1-24-16,-219-4 19 0,0 0-19 0,192 0 19 16,-26-5-19-16,-166 5 13 0,0 0-13 0,152-12 14 15,-9-11-14-15,1 2-552 0</inkml:trace>
  <inkml:trace contextRef="#ctx0" brushRef="#br0" timeOffset="12079.07">28831 10048 169 0,'0'0'0'0,"0"0"0"15,-6 24 0-15,6-24 21 0,0 0-21 0,-3 19 22 16,-1-2-22-16,4-17 50 0,0 0-50 0,-3 14 50 0,-1-2-50 16,4-12 61-16,0 0-61 0,-1 7 62 0,1-7-62 15,0 0 47-15,0 0-47 0,-2 10 47 0,2-10-47 16,0 0 31-16,0 0-31 0,7 4 31 0,2-4-31 16,-9 0 25-16,0 0-25 0,19-4 25 0,16-8-25 15,-35 12 23-15,0 0-23 0,44-20 23 0,9-13-23 16,-53 33 23-16,0 0-23 0,73-49 23 0,31-22-23 15,-104 71 28-15,0 0-28 0,129-81 29 0,35-21-29 16,-164 102 35-16,0 0-35 0,194-116 36 0,16-12-36 16,-210 128 38-16,0 0-38 0,199-123 38 0,-25 14-38 0,-174 109 23 15,0 0-23-15,154-100 23 0,-16 15-23 0,-3-5-678 16</inkml:trace>
  <inkml:trace contextRef="#ctx0" brushRef="#br0" timeOffset="15811.12">9521 13249 169 0,'0'0'0'0,"0"0"0"0,36-10 0 16,-36 10 1-16,0 0-1 0,39-12 1 0,3-2-1 0,-42 14 10 16,0 0-10-16,53-11 11 0,14 8-11 0,-67 3 29 15,0 0-29-15,72-2 29 0,2-8-29 0,-74 10 37 16,0 0-37-16,81-11 37 0,18-2-37 0,-99 13 29 15,0 0-29-15,104-18 29 0,0-2-29 0,-104 20 24 16,0 0-24-16,117-23 25 0,10 1-25 0,-127 22 21 16,0 0-21-16,132-19 22 0,2 1-22 0,-134 18 23 0,0 0-23 15,145-14 24-15,13 4-24 0,-158 10 26 16,0 0-26-16,172-12 26 0,4-7-26 0,-176 19 31 0,0 0-31 16,189-23 32-16,5-4-32 0,-194 27 29 0,0 0-29 15,208-31 30-15,18-2-30 0,-226 33 30 0,0 0-30 0,236-40 31 16,14-9-31-16,-250 49 25 0,0 0-25 0,263-53 26 15,0 1-26-15,-263 52 22 0,0 0-22 0,258-40 23 16,-10 16-23-16,-248 24 22 0,0 0-22 0,233-12 23 16,-16 10-23-16,-217 2 20 0,0 0-20 0,198 9 20 15,-15 11-20-15,-183-20 21 0,0 0-21 0,155 26 22 16,-22 5-22-16,-133-31 19 0,0 0-19 0,116 28 20 16,-1-5-20-16,-115-23 21 0,0 0-21 0,98 19 21 15,-16-5-21-15,-82-14 24 0,0 0-24 0,74 13 24 16,-7 3-24-16,-67-16 24 0,0 0-24 0,56 14 25 15,-13-6-25-15,-43-8 24 0,0 0-24 0,29 7 25 16,-14-1-25-16,-15-6 10 0,0 0-10 0,-9 17 11 16,-28 19-11-16,1 1-861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9:15:36.8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14519 8883 102 0,'0'0'0'0,"0"0"0"0,0 0 0 16,0 0 4-16,0 0-4 0,21-3 5 16,-7 3-5-16,-14 0 4 0,0 0-4 0,14-4 5 0,-2 2-5 15,-12 2 1-15,0 0-1 0,11-1 2 0,-2-1-2 16,-9 2 1-16,0 0-1 0,0 0 1 0,10 2-1 16,-10-2 0-16,0 0 0 0,7 3 1 0,2 1-1 15,-9-4 0-15,0 0 0 0,5 0 0 0,4 0 0 16,-9 0 0-16,0 0 0 0,9 0 0 0,0 0 0 0,-9 0 0 15,0 0 0-15,14 0 1 0,-3 0-1 0,-11 0 1 16,0 0-1-16,19 0 1 0,9 3-1 16,-28-3 4-16,0 0-4 0,36 3 4 0,4 3-4 0,-40-6 5 15,0 0-5-15,42 0 6 0,-3 0-6 0,-39 0 9 16,0 0-9-16,39-7 9 0,3 2-9 0,-42 5 11 16,0 0-11-16,52-6 11 0,6 8-11 0,-58-2 13 15,0 0-13-15,63 0 13 0,2-5-13 0,-65 5 18 0,0 0-18 16,66-9 18-16,-1 6-18 0,-65 3 22 0,0 0-22 15,71 0 23-15,6 0-23 0,-77 0 21 0,0 0-21 0,87 0 22 16,6-4-22-16,-93 4 25 0,0 0-25 0,92-5 25 16,10 2-25-16,-102 3 27 0,0 0-27 0,104-9 28 15,9 2-28-15,-113 7 26 0,0 0-26 0,113-12 27 16,2 0-27-16,-115 12 21 0,0 0-21 0,120-16 21 16,-4-1-21-16,-116 17 15 0,0 0-15 0,122-24 16 15,6-1-16-15,-128 25 12 0,0 0-12 0,135-27 13 16,0-4-13-16,-135 31 9 0,0 0-9 0,145-30 10 15,10 6-10-15,-155 24 10 0,0 0-10 0,177-28 10 16,15 1-10-16,-192 27 11 0,0 0-11 0,194-26 11 0,3 3-11 16,-197 23 14-16,0 0-14 0,202-21 15 15,-1 6-15-15,-201 15 15 0,0 0-15 0,202-12 16 0,5 3-16 16,-207 9 13-16,0 0-13 0,206-9 14 0,-6-3-14 16,-200 12 12-16,0 0-12 0,199-15 13 0,4-3-13 15,-203 18 17-15,0 0-17 0,204-22 17 0,-6-4-17 16,-198 26 13-16,0 0-13 0,201-23 13 0,-2 10-13 15,-199 13 12-15,0 0-12 0,201-7 12 0,-5 7-12 16,-196 0 14-16,0 0-14 0,194 7 15 0,-7 0-15 0,-187-7 13 16,0 0-13-16,184 12 13 0,-10 7-13 0,-174-19 10 15,0 0-10-15,162 22 10 0,-6-1-10 0,-156-21 8 16,0 0-8-16,153 16 8 0,6-8-8 0,-159-8 1 16,0 0-1-16,148 7 2 0,-10 2-2 0,-138-9 0 0,0 0 0 15,123 1 0-15,-5 3 0 0,-118-4 0 0,0 0 0 16,101 3 0-16,-4-3 0 0,-97 0-1 0,0 0 1 15,93 4 0-15,-4-2 0 0,-89-2-2 0,0 0 2 16,75 7-1-16,-9-2 1 0,-66-5-2 0,0 0 2 0,53 7-2 16,-20-4 2-16,-33-3-8 0,0 0 8 0,30 2-7 15,4-2 7-15,-34 0-28 0,0 0 28 0,30 0-27 16,-11 0 27-16,0 0-591 0</inkml:trace>
  <inkml:trace contextRef="#ctx0" brushRef="#br0" timeOffset="31505.54">6322 11797 102 0,'0'0'0'0,"0"0"0"0,0 0 0 0,0 0 4 0,0 0-4 16,0 0 5-16,0 0-5 0,0 0 21 0,0 0-21 15,0 0 21-15,0 0-21 0,0 0 20 0,0 0-20 16,-7 18 20-16,14-10-20 0,-7-8 14 0,0 0-14 16,5 9 15-16,-5-9-15 0,0 0 9 0,0 0-9 15,14 7 9-15,-1 3-9 0,-13-10 6 0,0 0-6 0,14 11 7 16,0-3-7-16,-14-8 6 0,0 0-6 0,17 4 6 16,3 4-6-16,-20-8 4 0,0 0-4 0,26 12 4 15,2 2-4-15,-28-14 4 0,0 0-4 0,34 14 4 16,7-4-4-16,-41-10 5 0,0 0-5 15,42 7 6-15,7-3-6 0,-49-4 7 0,0 0-7 0,50-4 8 16,-1-1-8-16,-49 5 8 0,0 0-8 0,46-7 8 16,-2 0-8-16,-44 7 11 0,0 0-11 0,46-5 12 15,0 5-12-15,-46 0 13 0,0 0-13 0,53 0 13 16,10-2-13-16,-63 2 7 0,0 0-7 0,67 0 8 16,-2 6-8-16,-65-6 1 0,0 0-1 0,71 1 1 15,-6-2-1-15,-65 1 0 0,0 0 0 0,74-6 1 16,9 0-1-16,-83 6-2 0,0 0 2 0,81-16-1 0,1-5 1 15,-82 21-5-15,0 0 5 0,81-24-5 0,0-4 5 16,-81 28-7-16,0 0 7 0,83-26-7 0,5 2 7 16,-88 24-7-16,0 0 7 0,83-19-7 0,-13 2 7 15,-70 17-5-15,0 0 5 0,69-14-4 0,0 0 4 0,-69 14 0 16,0 0 0-16,76-12 0 0,8 5 0 0,-84 7 2 16,0 0-2-16,78-3 3 0,-11 3-3 0,-67 0 13 15,0 0-13-15,64 1 13 0,3 4-13 0,-67-5 27 0,0 0-27 16,72 0 27-16,9 0-27 0,-81 0 32 0,0 0-32 15,72-5 32-15,-3 4-32 0,-69 1 33 0,0 0-33 16,67-2 33-16,2-2-33 0,-69 4 27 0,0 0-27 16,78-8 28-16,15 1-28 0,-93 7 15 0,0 0-15 15,90-9 15-15,-9-1-15 0,-81 10 9 0,0 0-9 0,87-11 9 16,11 1-9-16,-98 10 5 0,0 0-5 0,96-9 5 16,-6 4-5-16,-90 5 3 0,0 0-3 15,91-3 4-15,3 3-4 0,-94 0 3 0,0 0-3 0,100-6 3 16,8 6-3-16,-108 0 3 0,0 0-3 0,113 0 4 15,0-3-4-15,-113 3 3 0,0 0-3 0,109-2 3 16,11 4-3-16,-120-2 2 0,0 0-2 0,127 3 3 16,4 3-3-16,-131-6 2 0,0 0-2 0,130 12 3 15,-1 12-3-15,-129-24 1 0,0 0-1 0,129 40 1 16,-1 17-1-16,1 0-470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8:46:49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25411 11465 247 0,'0'0'0'0,"0"0"0"16,-30 0 0-16,30 0 27 0,0 0-27 0,-29-4 28 15,3-1-28-15,26 5 72 0,0 0-72 0,-25-8 72 16,4 1-72-16,21 7 61 0,0 0-61 0,-16-7 62 0,4 0-62 15,12 7 43-15,0 0-43 0,-9-7 44 0,9 7-44 16,0 0 31-16,0 0-31 0,-9-9 32 0,9 9-32 16,0 0 27-16,0 0-27 0,0 0 27 0,0 0-27 15,0 0 27-15,0 0-27 0,-3-7 28 0,10 4-28 16,-7 3 37-16,0 0-37 0,24-5 38 0,26-7-38 16,-50 12 42-16,0 0-42 0,70-16 43 0,26 2-43 15,-96 14 42-15,0 0-42 0,107-19 43 0,6-3-43 16,-113 22 45-16,0 0-45 0,120-23 46 0,19 1-46 0,-139 22 40 15,0 0-40-15,150-25 40 0,23-1-40 0,-173 26 25 16,0 0-25-16,189-27 26 0,8 3-26 0,-197 24 15 16,0 0-15-16,198-23 16 0,1 6-16 0,-199 17 10 15,0 0-10-15,205-16 11 0,5-1-11 0,-210 17 4 0,0 0-4 16,208-21 4-16,-3-3-4 0,-205 24 2 0,0 0-2 16,199-24 2-16,-7-7-2 0,-192 31 0 0,0 0 0 15,189-28 1-15,-6 4-1 0,-183 24 0 0,0 0 0 16,175-23 0-16,-4 8 0 0,-171 15 0 0,0 0 0 15,150-13 0-15,-28 10 0 0,-122 3 0 0,0 0 0 0,107-4 0 16,-6 4 0-16,-101 0 0 16,0 0 0-16,76 4 0 0,-27-1 0 0,-49-3 0 0,0 0 0 0,35 4 1 15,-8 5-1-15,-27-9 0 0,0 0 0 0,19 8 1 16,-5 4-1-16,-14-12 0 0,0 0 0 0,9 16 0 16,-7-4 0-16,0 0-962 0</inkml:trace>
  <inkml:trace contextRef="#ctx0" brushRef="#br0" timeOffset="983.21">25116 11465 438 0,'0'0'0'0,"0"-7"0"0,0-7 0 0,0 14 0 16,0 0 0-16,2-21 0 0,0-1 0 0,-2 22 4 15,0 0-4-15,3-23 5 0,1 1-5 0,-4 22 11 0,0 0-11 16,1-19 11-16,-1 0-11 0,0 19 21 0,0 0-21 16,2-16 22-16,2 8-22 0,-4 8 32 0,0 0-32 15,0 0 33-15,1-7-33 0,-1 7 37 0,0 0-37 16,0 0 37-16,0 0-37 0,0 0 39 0,0 0-39 15,0 0 40-15,0 0-40 0,0 0 33 0,0 0-33 0,0 0 34 16,0 0-34-16,0 0 25 0,0 0-25 0,0 0 25 16,0 0-25-16,0 0 19 0,0 0-19 0,0 0 20 15,0 0-20-15,0 0 17 0,0 0-17 0,11 19 18 16,1 14-18-16,-12-33 12 0,0 0-12 0,18 41 13 16,-2 8-13-16,-16-49 14 0,0 0-14 0,14 52 15 15,0-4-15-15,-14-48 15 0,0 0-15 0,14 57 15 16,-1 14-15-16,-13-71 13 0,0 0-13 0,10 81 14 15,-1 6-14-15,-9-87 12 0,0 0-12 0,12 81 13 16,4-5-13-16,-16-76 9 0,0 0-9 0,14 82 10 16,-3 16-10-16,-11-98 7 0,0 0-7 0,12 102 8 0,6-5-8 15,-18-97 7-15,0 0-7 0,17 101 7 0,1 4-7 16,-18-105 10-16,0 0-10 0,18 97 10 0,-1-10-10 16,-17-87 11-16,0 0-11 0,22 76 12 0,2-10-12 15,-24-66 14-15,0 0-14 0,21 59 15 0,-6-6-15 16,-15-53 20-16,0 0-20 0,8 42 20 0,-4-20-20 15,-4-22 22-15,0 0-22 0,2 14 22 0,-2-5-22 0,0-9 20 16,0 0-20-16,0 0 21 0,-9-21-21 0,9 21 17 16,0 0-17-16,-9-23 18 0,-3-3-18 0,12 26 11 15,0 0-11-15,-7-24 11 0,12 7-11 0,0 0-960 16</inkml:trace>
  <inkml:trace contextRef="#ctx0" brushRef="#br0" timeOffset="2130.84">25580 13118 371 0,'0'0'0'0,"0"0"0"0,0 0 0 0,0 0 8 16,0 0-8-16,0 0 8 0,-9-18-8 0,9 18 18 15,0 0-18-15,-5-14 18 0,1 1-18 0,4 13 32 0,0 0-32 16,-1-9 33-16,1 9-33 0,0 0 33 16,0 0-33-16,-4-10 33 0,4 10-33 0,0 0 27 0,0 0-27 15,0 0 28-15,0 0-28 0,0 0 28 0,0 0-28 16,7-4 29-16,2 2-29 0,-9 2 29 0,0 0-29 15,14-1 30-15,0-1-30 0,-14 2 28 0,0 0-28 16,16-2 28-16,3 0-28 0,-19 2 24 0,0 0-24 0,25-3 24 16,7 0-24-16,-32 3 19 0,0 0-19 15,37-4 19-15,5 1-19 0,-42 3 16 0,0 0-16 0,48-6 16 16,12-2-16-16,-60 8 13 0,0 0-13 0,63-9 13 16,6 1-13-16,-69 8 13 0,0 0-13 0,65-9 14 15,-3 0-14-15,-62 9 15 0,0 0-15 0,74-8 16 16,20-5-16-16,-94 13 16 0,0 0-16 0,97-10 16 15,-2 1-16-15,-95 9 16 0,0 0-16 0,102-8 17 16,16-3-17-16,-118 11 6 0,0 0-6 0,122-10 7 16,-4-2-7-16,-118 12 3 0,0 0-3 0,127-14 4 15,13-2-4-15,-140 16 3 0,0 0-3 0,151-19 4 0,5-3-4 16,-156 22 5-16,0 0-5 0,155-19 6 16,-2 2-6-16,-153 17 6 0,0 0-6 0,163-14 7 0,9 0-7 15,-172 14 13-15,0 0-13 0,182-14 14 0,5 4-14 16,-187 10 15-16,0 0-15 0,178-9 16 0,-14-1-16 15,-164 10 16-15,0 0-16 0,143-13 17 0,-18 1-17 16,-125 12 13-16,0 0-13 0,113-10 13 0,-2 1-13 0,-111 9 15 16,0 0-15-16,103-7 15 0,-10 6-15 15,-93 1 13-15,0 0-13 0,78-4 14 0,-27 4-14 0,-51 0 7 16,0 0-7-16,39 0 8 0,-11-1-8 0,-28 1 2 16,0 0-2-16,21 0 2 0,-9 5-2 0,1-4-909 15</inkml:trace>
  <inkml:trace contextRef="#ctx0" brushRef="#br0" timeOffset="3032.07">29727 10918 684 0,'0'0'0'0,"0"0"0"15,10 17 0-15,-10-17 11 0,0 0-11 0,7 16 11 0,1-4-11 16,-8-12 26-16,0 0-26 0,10 14 27 0,2 8-27 16,-12-22 36-16,0 0-36 0,15 25 37 0,-5-8-37 15,-10-17 27-15,0 0-27 0,7 19 27 0,-3-2-27 16,-4-17 20-16,0 0-20 0,1 19 21 0,3-5-21 15,-4-14 16-15,0 0-16 0,2 21 17 0,-2 7-17 16,0-28 13-16,0 0-13 0,0 33 14 0,2 3-14 16,-2-36 12-16,0 0-12 0,5 47 12 0,7 6-12 15,-12-53 10-15,0 0-10 0,16 56 11 0,5-1-11 0,-21-55 10 16,0 0-10-16,23 54 10 0,-2-6-10 0,-21-48 16 16,0 0-16-16,16 57 17 0,-2 12-17 0,-14-69 17 15,0 0-17-15,16 75 17 0,2-1-17 0,-18-74 17 0,0 0-17 16,16 66 18-16,-6-12-18 0,-10-54 15 0,0 0-15 15,7 48 16-15,-1 2-16 0,-6-50 13 0,0 0-13 16,5 59 14-16,-2 14-14 0,-3-73 10 0,0 0-10 16,6 74 10-16,-1-1-10 0,-5-73 4 0,0 0-4 15,7 64 4-15,0-3-4 0,-7-61 2 0,0 0-2 16,5 53 2-16,-1-4-2 0,-4-49 1 0,0 0-1 0,3 38 2 16,1-9-2-16,-4-29 0 0,0 0 0 15,4 17 0-15,-3-4 0 0,-1-13 0 0,0 0 0 0,-16 0 0 16,-24-14 0-16,-2 0-876 0</inkml:trace>
  <inkml:trace contextRef="#ctx0" brushRef="#br0" timeOffset="3866.18">25455 13055 572 0,'0'0'0'0,"0"0"0"0,0 0 0 0,0 0 5 16,0 0-5-16,-9 2 6 0,9-2-6 0,0 0 13 15,0 0-13-15,-7 7 14 0,3 2-14 0,4-9 13 0,0 0-13 16,-1 13 13-16,-1 8-13 0,2-21 10 0,0 0-10 15,-7 30 10-15,0 8-10 0,7-38 6 0,0 0-6 16,-9 40 7-16,-4-2-7 0,13-38 5 0,0 0-5 16,-10 31 5-16,5-5-5 0,5-26 3 0,0 0-3 15,-2 33 3-15,2 3-3 0,0-36 1 0,0 0-1 0,0 41 2 16,0 8-2-16,0-49 1 16,0 0-1-16,-2 48 2 0,-5-4-2 0,7-44 4 0,0 0-4 15,-7 38 4-15,3-11-4 0,4-27 10 0,0 0-10 16,-7 21 11-16,4-5-11 0,3-16 15 0,0 0-15 0,-2 10 16 15,2-10-16-15,0 0 19 0,0 0-19 0,-2 9 20 16,2-9-20-16,0 0 21 0,0 0-21 0,0 0 22 16,0 7-22-16,0-7 20 0,0 0-20 0,0 0 20 15,0 0-20-15,0 0 13 0,0 0-13 0,0 7 13 16,0-7-13-16,0 0 5 0,0 0-5 0,0 0 6 16,0 0-6-16,0 0-623 0</inkml:trace>
  <inkml:trace contextRef="#ctx0" brushRef="#br0" timeOffset="5062.91">29979 12656 494 0,'0'0'0'0,"0"0"0"0,0 0 0 0,0 0-5 0,0 0 5 15,0 0-5-15,0 0 5 0,0 0-2 0,0 0 2 16,0 0-1-16,0 0 1 0,0 0-1 0,0 0 1 16,0 0-1-16,0 0 1 0,0 0-1 0,0 0 1 15,0 0-1-15,0 0 1 0,0 0-1 0,0 0 1 16,-2 7-1-16,-5 6 1 0,7-13-1 0,0 0 1 16,-10 21 0-16,-6 7 0 0,16-28 0 0,0 0 0 0,-18 29 1 15,-1 1-1-15,19-30 8 0,0 0-8 0,-23 29 9 16,-4-1-9-16,27-28 15 0,0 0-15 15,-24 31 15-15,1 4-15 0,23-35 18 0,0 0-18 0,-20 36 18 16,1 5-18-16,19-41 38 0,0 0-38 0,-18 47 39 16,-1 2-39-16,19-49 44 0,0 0-44 0,-21 46 45 15,0-9-45-15,21-37 38 0,0 0-38 0,-23 29 38 16,1-6-38-16,22-23 28 0,0 0-28 0,-17 15 28 16,1-3-28-16,16-12 25 0,0 0-25 0,-12 11 26 15,1-4-26-15,11-7 13 0,0 0-13 0,-7 3 14 16,7-3-14-16,0 0 8 0,0 0-8 0,-11 7 8 15,11-7-8-15,0 0 3 0,0 0-3 0,-17 2 3 16,-10-1-3-16,1 1-657 0</inkml:trace>
  <inkml:trace contextRef="#ctx0" brushRef="#br0" timeOffset="5654.09">25686 13041 158 0,'0'0'0'0,"0"0"0"0,-13-19 0 0,13 19 16 0,0 0-16 0,-14-17 17 15,-3 2-17-15,17 15 31 0,0 0-31 0,-16-13 32 16,0 7-32-16,2-1-131 0</inkml:trace>
  <inkml:trace contextRef="#ctx0" brushRef="#br0" timeOffset="5849.44">25455 13028 382 0,'0'0'0'0,"-7"8"0"15,-15 17 0-15,22-25-9 0,0 0 9 0,-26 31-9 16,-6 3 9-16,32-34-10 0,0 0 10 0,-26 37-9 16,3 1 9-16,23-38-2 0,0 0 2 0,-21 36-2 15,5-3 2-15,16-33 0 0,0 0 0 0,-16 31 0 16,4-1 0-16,12-30 1 0,0 0-1 0,-13 31 2 15,3 2-2-15,10-33 4 0,0 0-4 0,-9 32 5 16,2-7-5-16,7-25 6 0,0 0-6 0,-7 20 7 16,0 5-7-16,7-25 6 0,0 0-6 0,-7 24 6 0,0-5-6 15,7-19 4-15,0 0-4 0,-11 15 4 0,-8-2-4 16,-1-1-230-16</inkml:trace>
  <inkml:trace contextRef="#ctx0" brushRef="#br0" timeOffset="6545.99">25137 11486 483 0,'0'0'0'0,"0"0"0"0,14 7 0 0,-14-7 0 16,0 0 0-16,9 0 0 0,-9 0 0 0,0 0 0 16,0 0 0-16,9 1 0 0,-9-1 0 0,0 0 0 0,0 0 0 15,0 0 1-15,0 0-1 0,0 0 1 0,0 0-1 16,0 0 2-16,9 2-2 0,-9-2 3 0,0 0-3 16,0 0 4-16,7 9-4 0,-7-9 6 0,0 0-6 15,-2 14 6-15,-7 13-6 0,9-27 8 0,0 0-8 16,-23 37 9-16,-10 2-9 0,33-39 14 0,0 0-14 15,-41 45 14-15,-5 4-14 0,46-49 22 16,0 0-22-16,-46 55 22 0,1 1-22 0,45-56 32 16,0 0-32-16,-41 50 32 0,9-7-32 0,32-43 31 0,0 0-31 0,-24 36 31 15,8-6-31-15,16-30 26 0,0 0-26 0,-11 28 27 16,4-8-27-16,7-20 18 0,0 0-18 0,-5 21 19 16,1 0-19-16,4-21 13 0,0 0-13 0,-3 17 13 15,1 0-13-15,2-17 6 0,0 0-6 0,-4 14 7 16,1-3-7-16,3-11 1 0,0 0-1 0,-4 8 2 15,1-1-2-15,-1 2-580 0</inkml:trace>
  <inkml:trace contextRef="#ctx0" brushRef="#br0" timeOffset="6964.64">24777 12040 662 0,'0'0'0'0,"0"0"0"0,0 0 0 0,0 0-12 0,0 0 12 15,0 0-11-15,-5 10 11 0,5-10-14 0,0 0 14 16,-12 3-13-16,-8 1 13 0,20-4-23 0,0 0 23 16,-17 5-22-16,3-3 22 0,14-2-25 0,0 0 25 15,-11 3-24-15,2 1 24 0,9-4-23 0,0 0 23 16,-7 7-22-16,4 5 22 0,3-12-12 0,0 0 12 15,-2 33-12-15,4 15 12 0,-2-48-6 0,0 0 6 16,8 61-6-16,12 8 6 0,-20-69-1 0,0 0 1 16,24 73-1-16,1 8 1 0,-25-81 0 0,0 0 0 0,25 93 0 15,-2 22 0-15,-23-115 0 0,0 0 0 0,17 124 0 16,-2-1 0-16,-15-123 0 0,0 0 0 0,8 119 0 16,6-4 0-16,-14-115 0 0,0 0 0 0,15 105 0 15,-5-15 0-15,-10-90 0 0,0 0 0 0,13 85 1 16,6-5-1-16,-19-80 0 0,0 0 0 0,21 65 1 15,4-18-1-15,-25-47 0 0,0 0 0 0,28 33 0 16,4-7 0-16,-32-26 2 0,0 0-2 0,28 19 3 0,-9-12-3 16,-19-7 2-16,0 0-2 0,18-2 2 0,5-8-2 15,2-1-275-15</inkml:trace>
  <inkml:trace contextRef="#ctx0" brushRef="#br0" timeOffset="7680.94">25137 13734 483 0,'0'0'0'0,"0"0"0"16,11 5 0-16,-11-5-1 0,0 0 1 0,10 3 0 16,6-6 0-16,-16 3-3 0,0 0 3 0,21-7-2 15,15-3 2-15,-36 10 7 0,0 0-7 0,35-11 7 0,-7 3-7 16,-28 8 23-16,0 0-23 0,35-6 24 0,15 5-24 16,-50 1 32-16,0 0-32 0,58 1 32 0,7 5-32 15,-65-6 33-15,0 0-33 0,67 6 34 0,2 0-34 16,-69-6 30-16,0 0-30 0,78 3 31 0,8-10-31 15,-86 7 22-15,0 0-22 0,99-12 23 0,7-5-23 16,-106 17 18-16,0 0-18 0,116-21 18 0,18 0-18 16,-134 21 18-16,0 0-18 0,138-19 19 0,1 2-19 15,-139 17 17-15,0 0-17 0,148-17 18 0,15-2-18 0,-163 19 17 16,0 0-17-16,169-19 17 0,6-4-17 0,-175 23 19 16,0 0-19-16,171-21 19 0,-13 6-19 0,-158 15 18 15,0 0-18-15,150-12 19 0,-5 5-19 0,-145 7 18 16,0 0-18-16,152-6 18 0,15 5-18 0,-167 1 24 15,0 0-24-15,168-5 24 0,-1-2-24 0,-167 7 24 0,0 0-24 16,161-11 24-16,-13 1-24 0,-148 10 25 0,0 0-25 16,143-11 25-16,-11-1-25 0,-132 12 22 0,0 0-22 15,111-12 23-15,-26 4-23 0,-85 8 20 0,0 0-20 0,69-7 20 16,-14 5-20-16,-55 2 16 0,0 0-16 0,47-5 17 16,-1 0-17-16,-46 5 16 0,0 0-16 0,35-6 16 15,-17 6-16-15,-18 0 12 0,0 0-12 0,11 4 12 16,-3-4-12-16,-8 0 6 0,0 0-6 0,7 0 7 15,-7 0-7-15,0 0 1 0,0 0-1 0,0 0 2 16,-31 12-2-16,1-3-963 0</inkml:trace>
  <inkml:trace contextRef="#ctx0" brushRef="#br0" timeOffset="8103.87">30134 12751 628 0,'0'0'0'0,"-1"7"0"0,-5 13 0 16,6-20 3-16,0 0-3 0,-12 28 4 15,-8 0-4-15,20-28 0 0,0 0 0 0,-33 24 1 16,-20-7-1-16,-2 1-417 0</inkml:trace>
  <inkml:trace contextRef="#ctx0" brushRef="#br0" timeOffset="8205.95">29626 13228 214 0,'0'0'0'0,"0"0"0"0,-16 18 0 0,16-18 0 16,0 0 0-16,-15 14 0 0,-3 1 0 0,0 1-101 15</inkml:trace>
  <inkml:trace contextRef="#ctx0" brushRef="#br0" timeOffset="32086.97">25208 11008 113 0,'0'0'0'15,"0"0"0"-15,0 0 0 0,0 0 2 0,0 0-2 0,0 0 3 16,0 0-3-16,0 0 4 0,0 0-4 0,0 17 4 16,0-17-4-16,0 0 4 0,0 0-4 0,0 0 4 15,2 11-4-15,-2-11 3 0,0 0-3 0,0 0 3 16,3 5-3-16,-3-5 3 0,0 0-3 0,9 3 3 15,10 3-3-15,-19-6 3 0,0 0-3 0,34 7 3 16,15-4-3-16,-49-3 2 0,0 0-2 0,58 0 3 16,9-3-3-16,-67 3 10 0,0 0-10 0,73-4 10 15,1-1-10-15,-74 5 21 0,0 0-21 0,79-12 22 16,6 0-22-16,-85 12 27 0,0 0-27 0,92-12 27 16,8-4-27-16,-100 16 28 0,0 0-28 0,106-17 29 0,2 3-29 15,-108 14 24-15,0 0-24 0,116-14 25 0,9-2-25 16,-125 16 21-16,0 0-21 0,132-19 22 0,3 2-22 15,-135 17 19-15,0 0-19 0,141-21 20 0,-2-1-20 16,-139 22 16-16,0 0-16 0,146-24 16 0,6-1-16 16,-152 25 16-16,0 0-16 0,154-24 16 0,3-2-16 15,-157 26 15-15,0 0-15 0,151-22 16 0,-3 4-16 0,-148 18 15 16,0 0-15-16,152-13 16 0,10 0-16 0,-162 13 15 16,0 0-15-16,166-12 16 0,-2 0-16 0,-164 12 14 0,0 0-14 15,159-10 14-15,-13 1-14 0,-146 9 25 0,0 0-25 16,141-12 25-16,-8 2-25 0,-133 10 34 15,0 0-34-15,118-7 34 0,-18 3-34 0,-100 4 37 0,0 0-37 16,96-3 38-16,-6-1-38 0,-90 4 43 0,0 0-43 16,68-3 44-16,-29 1-44 0,-39 2 42 0,0 0-42 15,23-2 42-15,-7 1-42 0,-16 1 35 0,0 0-35 16,11-4 35-16,-4 4-35 0,-7 0 21 0,0 0-21 0,0 0 21 16,9-2-21-16,-9 2 14 0,0 0-14 0,0 0 15 15,8-1-15-15,-8 1 7 0,0 0-7 0,0 0 7 16,2-11-7-16,-2 11 1 0,0 0-1 0,-5-7 2 15,-4-5-2-15,9 12-1 0,0 0 1 0,-14-12 0 16,-7 0 0-16,21 12-13 0,0 0 13 0,-28-15-12 16,-8-1 12-16,36 16-19 0,0 0 19 0,-37-17-18 15,-2-2 18-15,39 19-28 0,0 0 28 0,-38-18-27 16,1-2 27-16,37 20-31 0,0 0 31 0,-30-16-30 16,12 7 30-16,18 9-50 0,0 0 50 0,-11-3-50 15,11 3 50-15,0 0-62 0,0 0 62 0,-5-11-61 16,5 11 61-16,0 0-40 0,0 0 40 0,0 0-39 0,4-6 39 15,-4 6-26-15,0 0 26 0,0 0-26 0,7-6 26 16,-7 6-20-16,0 0 20 0,26 4-19 0,34 8 19 16,-60-12-15-16,0 0 15 0,71 16-14 0,3 1 14 15,-74-17-11-15,0 0 11 0,69 17-11 0,-13-3 11 16,-56-14-5-16,0 0 5 0,49 16-4 0,-8-4 4 0,-41-12-1 16,0 0 1-16,35 13 0 0,-8 1 0 0,-27-14 0 15,0 0 0-15,17 18 1 0,-10 9-1 0,-7-27 4 16,0 0-4-16,-10 25 4 0,-22-6-4 0,32-19 6 0,0 0-6 15,-42 17 6-15,-6-10-6 0,48-7 4 0,0 0-4 16,-58 7 5-16,-14-2-5 0,72-5 2 0,0 0-2 16,-83 7 3-16,-6 7-3 0,-1 0-369 0</inkml:trace>
  <inkml:trace contextRef="#ctx0" brushRef="#br0" timeOffset="32841.98">25298 10927 147 0,'0'0'0'0,"-2"5"0"0,-3 16 0 15,5-21 0-15,0 0 0 0,-4 22 1 0,1-10-1 16,3-12 0-16,0 0 0 0,0 12 1 0,3 1-1 16,-3-13 2-16,0 0-2 0,7 13 3 0,6 6-3 0,-13-19 5 15,0 0-5-15,14 16 5 0,0-4-5 0,-14-12 6 16,0 0-6-16,24 9 6 0,17 3-6 0,-41-12 7 15,0 0-7-15,55 12 7 0,12-5-7 0,-67-7 7 0,0 0-7 16,67 7 7-16,-7-4-7 0,-60-3 9 16,0 0-9-16,61 4 9 0,8 3-9 0,-69-7 20 0,0 0-20 15,67 12 20-15,4 3-20 0,-1 3-137 16</inkml:trace>
  <inkml:trace contextRef="#ctx0" brushRef="#br0" timeOffset="33774.94">26545 10241 236 0,'0'0'0'0,"5"9"0"16,6 14 0-16,-11-23 10 0,0 0-10 0,10 31 11 16,-3 5-11-16,-7-36 20 0,0 0-20 0,2 42 21 15,-5 3-21-15,3-45 13 0,0 0-13 0,-2 43 14 16,4-10-14-16,-2-33 6 0,0 0-6 0,3 26 6 16,1-7-6-16,-4-19 3 0,0 0-3 0,1 15 3 0,-1-6-3 15,0-9 1-15,0 0-1 0,0 0 1 0,4 9-1 16,-4-9 1-16,0 0-1 0,0 0 2 0,0-9-2 15,0 9 2-15,0 0-2 0,2-21 3 0,-1-24-3 16,-1 45 9-16,0 0-9 0,0-52 10 16,-3-12-10-16,3 64 18 0,0 0-18 0,-9-57 19 0,-3 10-19 15,12 47 25-15,0 0-25 0,-11-41 25 0,2 8-25 16,9 33 31-16,0 0-31 0,-9-31 32 0,-1 7-32 16,10 24 38-16,0 0-38 0,-14-21 39 0,-2 5-39 15,16 16 37-15,0 0-37 0,-14-14 37 0,3 4-37 0,11 10 38 16,0 0-38-16,-5-5 38 0,5 5-38 0,0 0 42 15,0 0-42-15,-5-9 42 0,5 9-42 0,0 0 35 0,0 0-35 16,0 0 36-16,3 9-36 0,-3-9 31 0,0 0-31 16,13 15 31-16,8 18-31 0,-21-33 28 15,0 0-28-15,23 40 29 0,-2 2-29 0,-21-42 31 16,0 0-31-16,17 41 32 0,-1-1-32 0,-16-40 26 0,0 0-26 16,13 38 27-16,1 0-27 0,-14-38 16 0,0 0-16 15,12 40 17-15,-7-11-17 0,-5-29 10 0,0 0-10 16,2 28 10-16,-2 0-10 0,0-28 6 0,0 0-6 0,0 24 6 15,2-8-6-15,-2-16 4 0,0 0-4 0,0 8 5 16,0-8-5-16,0 0 2 0,0 0-2 0,-5 9 3 16,5-9-3-16,0 0 2 0,0 0-2 0,-7-9 3 15,3-3-3-15,4 12 3 0,0 0-3 0,-3-17 4 16,-1 1-4-16,4 16 3 0,0 0-3 0,-2-12 3 16,-3 3-3-16,5 9 2 0,0 0-2 0,-7-5 3 15,-7 5-3-15,14 0 1 0,0 0-1 0,-21 0 2 16,-1 0-2-16,1 0-873 0</inkml:trace>
  <inkml:trace contextRef="#ctx0" brushRef="#br0" timeOffset="34620.15">27143 9930 191 0,'0'0'0'0,"0"0"0"0,-14-19 0 15,14 19 7-15,0 0-7 0,-13-14 8 0,-1 2-8 16,14 12 20-16,0 0-20 0,-14-12 20 0,-2 0-20 16,16 12 40-16,0 0-40 0,-17-4 41 0,2 8-41 15,15-4 43-15,0 0-43 0,-14 7 43 0,-5 5-43 16,19-12 39-16,0 0-39 0,-23 14 40 0,-3 5-40 16,26-19 33-16,0 0-33 0,-29 24 34 0,-2 9-34 15,31-33 32-15,0 0-32 0,-30 31 33 0,3 2-33 0,27-33 24 16,0 0-24-16,-21 33 24 0,9-6-24 15,12-27 21-15,0 0-21 0,-6 25 21 0,6-12-21 0,0-13 19 16,0 0-19-16,7 9 19 0,7 1-19 0,-14-10 18 16,0 0-18-16,23 13 18 0,9-5-18 0,-32-8 13 0,0 0-13 15,35 9 14-15,-5-2-14 0,-30-7 7 0,0 0-7 16,27 3 7-16,-4-1-7 0,-23-2-1 16,0 0 1-16,21-2 0 0,0-5 0 0,-21 7-19 0,0 0 19 15,21-8-18-15,0-4 18 0,-21 12-37 0,0 0 37 16,23-18-37-16,0 1 37 0,-23 17-41 0,0 0 41 15,23-23-41-15,-3-2 41 0,-20 25-30 0,0 0 30 0,16-26-30 16,-6 3 30-16,-10 23-12 0,0 0 12 0,7-21-12 16,0-1 12-16,-7 22-2 0,0 0 2 0,4-18-2 15,-2 12 2-15,-2 6 0 0,0 0 0 0,0 0 1 16,0 0-1-16,0 0 6 0,0 0-6 0,0-7 6 16,0 7-6-16,0 0 18 0,0 0-18 0,0 0 19 15,0 0-19-15,0 0 28 0,0 0-28 0,0 0 28 16,5 24-28-16,-5-24 31 0,0 0-31 0,5 33 32 15,2 12-32-15,-7-45 29 0,0 0-29 0,5 45 30 0,-3-5-30 16,-2-40 23-16,0 0-23 0,4 38 23 0,1-6-23 16,-5-32 18-16,0 0-18 0,7 33 18 0,0 5-18 15,-7-38 13-15,0 0-13 0,5 42 13 0,-3 5-13 16,-2-47 9-16,0 0-9 0,-2 45 10 0,-1-2-10 16,-1 0-617-16</inkml:trace>
  <inkml:trace contextRef="#ctx0" brushRef="#br0" timeOffset="36069.03">27741 10188 583 0,'0'0'0'0,"0"0"0"0,0 0 0 0,0 0 15 15,0 0-15-15,0 0 15 0,0 0-15 0,0 0 106 16,0 0-106-16,0 0 106 0,0 0-106 0,0 0 137 16,0 0-137-16,0 0 137 0,0 0-137 0,0 0 122 15,0 0-122-15,-27-19 122 0,11 20-122 0,16-1 58 0,0 0-58 16,-23 6 59-16,-1 6-59 0,24-12 63 0,0 0-63 16,-23 12 63-16,3 2-63 0,20-14 40 0,0 0-40 15,-14 17 41-15,4 2-41 0,10-19 27 0,0 0-27 16,-9 23 27-16,-2 3-27 0,11-26 16 0,0 0-16 15,-12 26 17-15,-2-1-17 0,14-25 9 16,0 0-9-16,-11 26 10 0,8-3-10 0,3-23 5 0,0 0-5 16,-2 19 6-16,0-7-6 0,2-12 3 0,0 0-3 0,0 0 3 15,2 7-3-15,-2-7 3 0,0 0-3 0,0 0 3 16,9 2-3-16,-9-2 3 0,0 0-3 0,16-7 4 16,17-12-4-16,-33 19 2 0,0 0-2 0,35-19 3 15,-5-2-3-15,-30 21 0 0,0 0 0 0,34-23 1 16,14-2-1-16,-48 25 0 0,0 0 0 0,51-28 0 15,-4 4 0-15,-47 24-8 0,0 0 8 0,48-28-7 16,-4 0 7-16,-44 28-31 0,0 0 31 0,41-27-30 16,-3 1 30-16,1 1-1240 0</inkml:trace>
  <inkml:trace contextRef="#ctx0" brushRef="#br0" timeOffset="36671.94">28176 10091 875 0,'0'0'0'0,"0"0"0"0,0 7 0 16,0-7 1-16,0 0-1 0,0 10 2 0,-3 4-2 0,3-14 17 15,0 0-17-15,-2 14 18 0,2 1-18 0,0-15 33 16,0 0-33-16,0 13 33 0,-2-1-33 0,2-12 39 16,0 0-39-16,-7 12 40 0,-3 3-40 0,10-15 37 15,0 0-37-15,-13 18 38 0,1-3-38 0,12-15 45 16,0 0-45-16,-7 12 46 0,3-5-46 0,4-7 34 16,0 0-34-16,0 0 35 0,0 0-35 0,0 0 33 0,0 0-33 15,-8 2 33-15,8-2-33 0,0 0 29 0,0 0-29 16,-4-7 30-16,1-5-30 0,3 12 27 0,0 0-27 0,-4-14 28 15,2 2-28-15,2 12 25 0,0 0-25 0,-2-16 26 16,1 1-26-16,1 15 25 0,0 0-25 0,1-16 25 16,3 2-25-16,-4 14 22 0,0 0-22 0,7-12 23 15,2 0-23-15,-9 12 18 0,0 0-18 0,9-17 18 16,-4 5-18-16,-5 12 15 0,0 0-15 0,4-7 15 16,-4 7-15-16,0 0 16 0,0 0-16 0,7-4 17 15,-7 4-17-15,0 0 9 0,0 0-9 0,15-1 10 16,5 8-10-16,-20-7 6 0,0 0-6 0,28 10 6 15,9-1-6-15,-37-9 3 0,0 0-3 0,32 8 4 16,-15-4-4-16,-17-4 2 0,0 0-2 0,11 3 2 16,-4-1-2-16,-7-2 1 0,0 0-1 0,0 0 2 15,11 5-2-15,-11-5 0 0,0 0 0 0,9-2 1 0,1-3-1 16,-10 5 1-16,0 0-1 0,9-7 1 0,-2 2-1 16,-7 5 2-16,0 0-2 0,5-9 2 0,1 3-2 15,-6 6 3-15,0 0-3 0,7-13 4 0,0-6-4 16,-7 19 7-16,0 0-7 0,7-20 7 0,-2 2-7 15,-5 18 8-15,0 0-8 0,4-15 9 0,1 1-9 16,-5 14 7-16,0 0-7 0,7-10 8 0,0 3-8 0,-7 7 5 16,0 0-5-16,7-6 5 0,-7 6-5 0,0 0 5 15,0 0-5-15,12-5 5 0,1 5-5 0,-13 0 5 16,0 0-5-16,23 5 5 0,12 8-5 0,-35-13 7 0,0 0-7 16,37 19 7-16,-2 5-7 0,-35-24 10 15,0 0-10-15,30 27 10 0,-5 3-10 0,-25-30 9 0,0 0-9 16,21 31 9-16,-3-2-9 0,-18-29 1 15,0 0-1-15,19 33 1 0,6 7-1 0,1-4-1371 16</inkml:trace>
  <inkml:trace contextRef="#ctx0" brushRef="#br0" timeOffset="37571.92">30330 10960 796 0,'0'0'0'0,"0"0"0"15,-9-9 0-15,9 9 0 0,0 0 0 0,-7-9 1 16,0 6-1-16,7 3-8 0,0 0 8 0,0 0-8 0,-9-4 8 16,9 4 18-16,0 0-18 0,0 0 19 0,-5 4-19 15,5-4 72-15,0 0-72 0,0 0 73 0,-7 14-73 16,7-14 93-16,0 0-93 0,-5 19 93 0,-4 8-93 15,9-27 81-15,0 0-81 0,-7 37 81 0,3 8-81 16,4-45 64-16,0 0-64 0,-1 45 64 0,1 12-64 16,0-57 44-16,0 0-44 0,1 69 45 0,3 16-45 15,-4-85 32-15,0 0-32 0,7 83 33 0,5-17-33 0,-12-66 25 16,0 0-25-16,13 62 26 0,1-3-26 0,-14-59 17 16,0 0-17-16,14 67 18 0,0 9-18 0,-14-76 10 15,0 0-10-15,14 75 11 0,0-13-11 0,-14-62 9 16,0 0-9-16,12 56 9 0,-3-13-9 0,-9-43 8 0,0 0-8 15,9 41 9-15,3 6-9 0,-12-47 8 16,0 0-8-16,16 49 8 0,2 6-8 0,-18-55 5 0,0 0-5 16,18 55 6-16,-3-8-6 0,-15-47 3 0,0 0-3 15,15 38 4-15,-3-3-4 0,-12-35 2 0,0 0-2 0,11 29 3 16,-3-6-3-16,-8-23 1 0,0 0-1 0,9 15 2 16,0-1-2-16,-9-14 2 0,0 0-2 0,7 12 2 15,-5-1-2-15,-2-11 1 0,0 0-1 0,0 6 2 16,0-6-2-16,0 0 0 0,0 0 0 0,0 0 0 15,-11-1 0-15,11 1-1 0,0 0 1 0,-10-9-1 16,-1 2 1-16,11 7-11 0,0 0 11 0,-9-5-10 16,2 3 10-16,0 1-1261 0</inkml:trace>
  <inkml:trace contextRef="#ctx0" brushRef="#br0" timeOffset="37961.32">30295 12418 852 0,'0'0'0'0,"0"0"0"0,7 9 0 0,-7-9-2 15,0 0 2-15,0 0-1 0,9 7 1 0,-9-7-7 16,0 0 7-16,0 0-6 0,8 4 6 0,-8-4 3 16,0 0-3-16,11 1 4 0,7 4-4 0,-18-5 23 15,0 0-23-15,21 9 24 0,4 1-24 0,-25-10 46 16,0 0-46-16,21 7 47 0,-9-3-47 0,-12-4 51 0,0 0-51 15,12 2 51-15,4-2-51 0,-16 0 44 0,0 0-44 16,16-2 44-16,2-2-44 0,-18 4 30 0,0 0-30 16,17-12 30-16,3-12-30 0,-20 24 24 0,0 0-24 0,16-28 24 15,-11 6-24-15,-5 22 23 0,0 0-23 0,0-17 23 16,-2 4-23-16,2 13 30 0,0 0-30 16,-3-6 31-16,3 6-31 0,0 0 29 0,0 0-29 0,-9 0 29 15,-2 5-29-15,11-5 28 0,0 0-28 0,-10 3 28 16,1 6-28-16,9-9 32 0,0 0-32 0,-9 12 32 15,2-3-32-15,7-9 26 0,0 0-26 0,-5 8 27 16,-1 4-27-16,6-12 16 0,0 0-16 0,-3 12 17 16,1 1-17-16,2-13 2 0,0 0-2 0,0 8 2 15,0-8-2-15,0 0-1182 0</inkml:trace>
  <inkml:trace contextRef="#ctx0" brushRef="#br0" timeOffset="38619.87">30141 11060 651 0,'0'0'0'0,"0"0"0"15,0 0 0-15,0 0-1 0,0 0 1 0,0-9-1 16,0 9 1-16,0 0-5 0,0 0 5 0,4-12-5 15,3 5 5-15,-7 7 11 0,0 0-11 0,7-12 12 16,0 4-12-16,-7 8 47 0,0 0-47 0,7-9 48 16,-7 9-48-16,0 0 78 0,0 0-78 0,0 0 79 15,2 17-79-15,-2-17 70 0,0 0-70 0,-5 19 70 16,-10 14-70-16,15-33 52 0,0 0-52 0,-17 38 52 16,-4 7-52-16,21-45 33 0,0 0-33 0,-22 49 34 15,5 3-34-15,17-52 23 0,0 0-23 0,-14 46 24 0,5-9-24 16,9-37 16-16,0 0-16 0,-4 24 16 0,4-14-16 15,0-10 11-15,0 0-11 0,7-7 11 0,6-12-11 16,-13 19 8-16,0 0-8 0,16-34 8 0,1-10-8 16,-17 44 7-16,0 0-7 0,16-43 8 0,-7-4-8 15,-9 47 15-15,0 0-15 0,11-45 16 0,6 4-16 16,-17 41 19-16,0 0-19 0,21-45 19 0,2-4-19 0,-23 49 26 16,0 0-26-16,23-48 27 0,-2 1-27 15,-21 47 27-15,0 0-27 0,18-34 27 0,-6 18-27 0,-12 16 24 16,0 0-24-16,9-9 24 0,-2 6-24 0,-7 3 21 15,0 0-21-15,16 9 22 0,23 8-22 0,-39-17 21 16,0 0-21-16,42 28 22 0,-8-1-22 0,-34-27 24 0,0 0-24 16,32 33 25-16,5 10-25 0,-37-43 10 0,0 0-10 15,38 49 11-15,-2-1-11 0,-36-48 2 0,0 0-2 0,37 52 3 16,0 14-3-16,0-4-1247 0</inkml:trace>
  <inkml:trace contextRef="#ctx0" brushRef="#br0" timeOffset="39168.57">31267 11513 953 0,'0'0'0'0,"-7"-5"0"0,-11-9 0 15,18 14 0-15,0 0 0 0,-23-20 0 0,0-6 0 16,23 26-2-16,0 0 2 0,-21-25-2 0,2 6 2 16,19 19 7-16,0 0-7 0,-20-8 8 0,-3 3-8 0,23 5 35 15,0 0-35-15,-26 6 35 0,-1 12-35 16,27-18 55-16,0 0-55 0,-31 24 56 0,-6 5-56 0,37-29 66 16,0 0-66-16,-32 28 67 0,14-5-67 0,18-23 51 15,0 0-51-15,-10 22 52 0,6-6-52 0,4-16 23 16,0 0-23-16,2 14 23 0,3-2-23 0,-5-12 7 15,0 0-7-15,5 10 7 0,1-1-7 0,-6-9 1 16,0 0-1-16,8 5 2 0,3-2-2 16,-11-3-1-16,0 0 1 0,21 4-1 0,15-8 1 0,-36 4-8 15,0 0 8-15,37-7-8 0,-9-1 8 0,-28 8-6 16,0 0 6-16,26-16-6 0,-1-5 6 0,-25 21-4 0,0 0 4 0,19-24-3 16,-8-2 3-16,-11 26-1 0,0 0 1 15,5-22 0-15,-3 6 0 0,-2 16 1 0,0 0-1 0,0-10 2 16,0 10-2-16,0 0 10 0,0 0-10 0,0 0 10 15,0 0-10-15,0 0 23 0,0 0-23 0,0 0 23 16,7 17-23-16,-7-17 32 0,0 0-32 0,2 21 32 16,0 10-32-16,-2-31 37 0,0 0-37 0,1 36 37 15,1 1-37-15,-2-37 36 0,0 0-36 0,5 38 36 16,4 8-36-16,-9-46 28 0,0 0-28 0,11 49 29 16,1-1-29-16,-12-48 22 0,0 0-22 0,12 42 22 15,1-7-22-15,-13-35 11 0,0 0-11 0,10 29 12 0,-4-8-12 16,-6-21 3-16,0 0-3 0,7 19 4 0,3-7-4 15,1 2-1302-15</inkml:trace>
  <inkml:trace contextRef="#ctx0" brushRef="#br0" timeOffset="39986.75">31549 11616 1166 0,'0'0'0'0,"0"0"0"0,0-7 0 0,0 7 4 0,0 0-4 16,0 0 5-16,0 0-5 0,0 0 9 0,0 0-9 16,-11-4 9-16,4 6-9 0,7-2 39 0,0 0-39 15,-7 7 40-15,2 7-40 0,5-14 37 0,0 0-37 0,-4 15 38 16,3-1-38-16,1-14 33 0,0 0-33 0,0 17 34 16,1 2-34-16,-1-19 29 0,0 0-29 15,4 25 29-15,1 4-29 0,-5-29 21 0,0 0-21 0,9 26 22 16,2-2-22-16,-11-24 13 0,0 0-13 0,8 18 14 15,0-8-14-15,-8-10 9 0,0 0-9 0,0 0 10 16,10 9-10-16,-10-9 5 0,0 0-5 0,18-2 6 16,17-10-6-16,-35 12 1 0,0 0-1 0,37-25 1 15,-10-14-1-15,-27 39-1 0,0 0 1 0,17-42-1 16,-3 4 1-16,-14 38-14 0,0 0 14 0,13-33-13 16,-1 6 13-16,-12 27-47 0,0 0 47 0,12-21-46 15,2 5 46-15,-14 16-58 0,0 0 58 0,13-12-57 0,-1 2 57 16,-12 10-46-16,0 0 46 0,11-9-45 0,-11 9 45 15,0 0-29-15,0 0 29 0,9-7-28 0,-9 7 28 16,0 0-8-16,0 0 8 0,0 0-8 0,7 7 8 16,-7-7 0-16,0 0 0 0,3 10 0 0,1 4 0 15,-4-14 12-15,0 0-12 0,1 21 12 0,-2 5-12 16,1-26 35-16,0 0-35 0,-6 31 35 0,-1-5-35 16,7-26 50-16,0 0-50 0,-5 23 50 0,3-6-50 0,2-17 51 15,0 0-51-15,0 14 51 0,0-6-51 0,0-8 43 16,0 0-43-16,0 0 44 0,4-10-44 0,-4 10 38 15,0 0-38-15,5-21 39 0,6-8-39 0,-11 29 30 16,0 0-30-16,12-33 30 0,4 2-30 0,-16 31 29 16,0 0-29-16,16-28 30 0,-4 13-30 0,-12 15 30 15,0 0-30-15,12-14 30 0,1 0-30 0,-13 14 25 16,0 0-25-16,14-14 26 0,-4 2-26 0,-10 12 22 0,0 0-22 16,9-9 23-16,-2 6-23 0,-7 3 18 0,0 0-18 15,7 1 18-15,0 3-18 0,-7-4 8 0,0 0-8 0,7 9 8 16,-1 6-8-16,-6-15 5 0,0 0-5 0,3 19 5 15,1-5-5-15,-4-14 2 0,0 0-2 0,3 10 2 16,1-3-2-16,-4-7 0 0,0 0 0 0,0 0 1 16,7 6-1-16,-7-6 0 0,0 0 0 0,0 0 0 15,9-11 0-15,-9 11-1 0,0 0 1 0,7-14-1 16,2-8 1-16,-9 22-3 0,0 0 3 0,10-23-3 16,1 1 3-16,-11 22-6 0,0 0 6 0,10-21-6 15,-1 5 6-15,-9 16-6 0,0 0 6 0,7-12-6 16,-3 7 6-16,-4 5-5 0,0 0 5 0,0 0-5 15,12-5 5-15,-12 5-4 0,0 0 4 0,7 2-4 0,4 3 4 16,-11-5-3-16,0 0 3 0,17 10-2 0,8 8 2 16,-25-18-2-16,0 0 2 0,27 19-2 0,-8 0 2 15,-19-19-1-15,0 0 1 0,11 22 0 0,-8 11 0 16,-3-33-2-16,0 0 2 0,-5 42-2 0,-9 15 2 16,0 0-1374-16</inkml:trace>
  <inkml:trace contextRef="#ctx0" brushRef="#br0" timeOffset="41790.22">30191 12765 259 0,'0'0'0'0,"0"0"0"15,0 0 0-15,0 0 25 0,0 0-25 0,17-26 26 0,-10 8-26 16,-7 18 19-16,0 0-19 0,9-20 20 0,2-1-20 16,-11 21 15-16,0 0-15 0,9-24 16 0,-4 3-16 15,-5 21 13-15,0 0-13 0,3-16 13 0,-1 6-13 16,-2 10 27-16,0 0-27 0,0 0 28 0,-2-9-28 16,2 9 63-16,0 0-63 0,0 0 64 0,0 0-64 15,0 0 89-15,0 0-89 0,0 0 89 0,-1 7-89 16,1-7 82-16,0 0-82 0,-2 7 83 0,-2 16-83 0,4-23 70 15,0 0-70-15,-7 36 70 0,-3 5-70 16,10-41 51-16,0 0-51 0,-11 40 52 0,2-3-52 0,9-37 39 16,0 0-39-16,-10 32 40 0,-4 3-40 0,14-35 24 15,0 0-24-15,-18 38 25 0,-1 5-25 0,19-43 16 16,0 0-16-16,-23 51 17 0,-6 9-17 0,29-60 11 16,0 0-11-16,-31 62 12 0,-5-1-12 0,36-61 11 0,0 0-11 15,-31 54 11-15,2-11-11 0,29-43 9 0,0 0-9 16,-26 36 9-16,3-6-9 0,23-30 7 0,0 0-7 15,-18 27 7-15,4-2-7 0,14-25 5 0,0 0-5 16,-12 20 6-16,-2-4-6 0,14-16 4 0,0 0-4 16,-14 12 5-16,1-2-5 0,13-10 4 0,0 0-4 15,-7 7 4-15,7-7-4 0,0 0 7 0,0 0-7 0,-5 11 8 16,5-11-8-16,0 0 9 0,0 0-9 0,0 0 10 16,0 0-10-16,0 0 10 0,0 0-10 0,0 0 10 15,0 0-10-15,0 0 7 0,0 0-7 0,0 0 7 16,0 0-7-16,0 0 0 0,0 0 0 0,5-9 0 15,-5 9 0-15,0 0-1071 0</inkml:trace>
  <inkml:trace contextRef="#ctx0" brushRef="#br0" timeOffset="42166.77">29810 13386 628 0,'0'0'0'0,"0"0"0"0,0-7 0 16,0 7-1-16,0 0 1 0,0 0 0 0,-13-4 0 15,13 4-2-15,0 0 2 0,-10 0-1 0,1 0 1 16,9 0 2-16,0 0-2 0,-7-1 3 0,7 1-3 15,0 0 22-15,0 0-22 0,-7-4 23 0,7 4-23 0,0 0 55 16,0 0-55-16,0 0 56 0,0 0-56 0,0 0 67 16,0 0-67-16,-4 9 67 0,4 3-67 0,0-12 56 15,0 0-56-15,0 12 57 0,4 0-57 16,-4-12 42-16,0 0-42 0,5 12 43 0,4 1-43 0,-9-13 31 0,0 0-31 16,16 15 32-16,10 11-32 0,-26-26 20 0,0 0-20 15,29 21 20-15,-8-11-20 0,-21-10 10 16,0 0-10-16,26 0 11 0,15-10-11 0,-41 10 6 0,0 0-6 15,42-17 6-15,-5-8-6 0,-37 25 2 0,0 0-2 16,30-27 2-16,-2-3-2 0,-28 30 0 0,0 0 0 0,23-28 0 16,-3 13 0-16,-20 15 0 0,0 0 0 0,14-12 0 15,-4 0 0-15,-10 12-3 0,0 0 3 0,7-12-3 16,-3 6 3-16,-4 6-5 0,0 0 5 0,0 0-5 16,0 0 5-16,0 0-1 0,0 0 1 0,0 0-1 15,0 0 1-15,0 0 0 0,0 0 0 0,-9-3 0 16,-9 13 0-16,18-10 1 0,0 0-1 0,-22 18 2 15,-3 2-2-15,0 3-872 0</inkml:trace>
  <inkml:trace contextRef="#ctx0" brushRef="#br0" timeOffset="42700.18">30226 12633 494 0,'0'0'0'0,"0"0"0"0,2-14 0 0,-2 14 35 0,0 0-35 15,3-10 35-15,-3 10-35 0,0 0 60 0,0 0-60 16,0 0 60-16,-10 15-60 0,10-15 43 0,0 0-43 15,-11 19 44-15,-1 7-44 0,12-26 26 0,0 0-26 16,-16 30 26-16,-2 4-26 0,18-34 16 0,0 0-16 16,-19 35 17-16,1 0-17 0,18-35 11 0,0 0-11 15,-19 29 11-15,-1-3-11 0,20-26 8 0,0 0-8 0,-15 19 8 16,4-9-8-16,11-10 7 0,0 0-7 0,-7 4 8 16,7-4-8-16,0 0 5 0,0 0-5 0,-5-7 5 15,5 0-5-15,0 7 4 0,0 0-4 0,5-10 4 16,4-4-4-16,-9 14 2 0,0 0-2 0,14-19 3 15,5-2-3-15,-19 21 3 0,0 0-3 0,20-26 4 16,1-2-4-16,-21 28 14 0,0 0-14 0,21-29 14 16,-3 1-14-16,-18 28 43 0,0 0-43 0,12-26 44 15,-1 0-44-15,-11 26 78 0,0 0-78 0,7-22 78 0,-2 10-78 16,-5 12 70-16,0 0-70 0,0 0 70 16,0 0-70-16,0 0 53 0,0 0-53 0,7 12 54 0,-5 16-54 15,-2-28 40-15,0 0-40 0,3 26 41 0,4-2-41 16,-7-24 30-16,0 0-30 0,14 26 30 0,11 7-30 15,-25-33 20-15,0 0-20 0,23 29 20 0,-5-12-20 16,-18-17 8-16,0 0-8 0,26 19 9 0,24 11-9 16,-1-1-1182-16</inkml:trace>
  <inkml:trace contextRef="#ctx0" brushRef="#br0" timeOffset="43316.92">30768 12931 1311 0,'0'0'0'0,"0"0"0"15,-9-11 0-15,9 11 0 0,0 0 0 0,-7-7 0 16,-2 1 0-16,9 6 0 0,0 0 0 0,-11-6 0 16,1 6 0-16,10 0 40 0,0 0-40 0,-11 4 41 15,-3 1-41-15,14-5 55 0,0 0-55 0,-18 10 56 0,-1 6-56 16,19-16 51-16,0 0-51 0,-21 19 51 16,1 3-51-16,20-22 40 0,0 0-40 0,-16 28 40 0,4 5-40 15,12-33 20-15,0 0-20 0,-9 33 20 0,2 2-20 16,7-35 7-16,0 0-7 0,-2 31 7 0,6-12-7 15,-4-19 2-15,0 0-2 0,5 17 2 0,-1-3-2 16,-4-14 0-16,0 0 0 0,2 10 0 0,-2-10 0 16,0 0 0-16,0 0 0 0,7 5 0 0,3-5 0 0,-10 0-1 15,0 0 1-15,20-8 0 0,10-13 0 0,-30 21-1 16,0 0 1-16,26-31 0 0,-12-7 0 0,-14 38 0 16,0 0 0-16,9-38 0 0,0 5 0 0,-9 33 2 15,0 0-2-15,5-30 3 0,-8 8-3 0,3 22 7 0,0 0-7 16,-4-16 8-16,4 6-8 0,0 10 14 0,0 0-14 15,0 0 15-15,0-9-15 0,0 9 19 0,0 0-19 16,0 0 19-16,0 0-19 0,0 0 21 0,0 0-21 0,5 9 22 16,2 5-22-16,-7-14 20 0,0 0-20 15,11 26 21-15,3 15-21 0,-14-41 17 0,0 0-17 16,16 47 17-16,-4 7-17 0,-12-54 12 0,0 0-12 0,11 45 13 16,0-9-13-16,-11-36 9 0,0 0-9 0,12 31 10 15,0-7-10-15,-12-24 6 0,0 0-6 0,11 21 6 16,-1-7-6-16,-10-14 3 0,0 0-3 0,9 12 4 15,-2-1-4-15,-7-11 0 0,0 0 0 0,11 8 0 16,3 3 0-16,0-1-1447 0</inkml:trace>
  <inkml:trace contextRef="#ctx0" brushRef="#br0" timeOffset="43600">31161 12910 1211 0,'0'0'0'0,"0"0"0"0,0-7 0 15,0 7 2-15,0 0-2 0,-2-7 2 0,2 7-2 16,0 0 0-16,0 0 0 0,-10 0 0 0,-1 12 0 16,11-12 62-16,0 0-62 0,-12 18 63 0,-3 2-63 0,15-20 82 15,0 0-82-15,-14 26 82 0,4 5-82 0,10-31 70 16,0 0-70-16,-13 40 71 0,3 5-71 0,10-45 61 16,0 0-61-16,-7 49 61 0,3-6-61 0,4-43 37 15,0 0-37-15,0 35 37 0,4-11-37 0,-4-24 20 0,0 0-20 16,5 19 21-16,2-7-21 0,-7-12 10 0,0 0-10 15,5 9 10-15,-5-9-10 0,0 0 5 0,0 0-5 16,9 7 6-16,5-9-6 0,-14 2 0 16,0 0 0-16,29-7 1 0,8-7-1 0,-37 14-2 0,0 0 2 15,42-24-2-15,2-13 2 0,0 1-1373 0</inkml:trace>
  <inkml:trace contextRef="#ctx0" brushRef="#br0" timeOffset="44199.98">31464 12868 1110 0,'0'0'0'0,"0"0"0"15,0 0 0-15,0 0 10 0,0 0-10 0,0 0 10 16,7-6-10-16,-7 6 25 0,0 0-25 0,0 0 26 16,0 12-26-16,0-12 32 0,0 0-32 0,0 15 33 15,0 9-33-15,0-24 22 0,0 0-22 0,0 26 22 16,0 0-22-16,0-26 17 0,0 0-17 0,-1 30 17 16,-7 4-17-16,8-34 14 0,0 0-14 0,-10 33 14 15,-1-9-14-15,11-24 12 0,0 0-12 0,-7 20 13 0,4-12-13 16,3-8 11-16,0 0-11 0,0 0 11 0,-4-14-11 15,4 14 7-15,0 0-7 0,2-24 7 0,5-12-7 16,-7 36 3-16,0 0-3 0,11-37 4 0,3 10-4 16,-14 27 1-16,0 0-1 0,16-28 2 0,-1 0-2 15,-15 28 3-15,0 0-3 0,16-24 4 0,-3 9-4 0,-13 15 11 16,0 0-11-16,10-13 11 0,-1 1-11 0,-9 12 20 16,0 0-20-16,7-8 20 0,-7 8-20 0,0 0 23 15,0 0-23-15,9-2 24 0,-9 2-24 0,0 0 22 16,0 0-22-16,5 9 23 0,-1-1-23 0,-4-8 21 0,0 0-21 15,3 11 21-15,-1 1-21 0,-2-12 17 0,0 0-17 16,2 12 17-16,1-2-17 0,-3-10 12 0,0 0-12 16,4 11 13-16,-1-1-13 0,-3-10 9 15,0 0-9-15,4 9 10 0,-1-2-10 0,-3-7 7 0,0 0-7 16,0 0 7-16,8 8-7 0,-8-8 6 0,0 0-6 16,0 0 7-16,12-3-7 0,-12 3 4 0,0 0-4 15,7-9 5-15,5-5-5 0,-12 14 3 0,0 0-3 0,13-15 4 16,-3-1-4-16,-10 16 2 0,0 0-2 0,9-17 2 15,2-4-2-15,-11 21 2 0,0 0-2 0,10-19 3 16,-1 5-3-16,-9 14 3 0,0 0-3 0,9-12 3 16,3-4-3-16,-12 16 4 0,0 0-4 0,11-13 5 15,-6 6-5-15,-5 7 4 0,0 0-4 0,0 0 5 16,12 0-5-16,-12 0 6 0,0 0-6 0,11 8 6 0,7 10-6 16,-18-18 5-16,0 0-5 0,19 17 6 0,-3-5-6 15,-16-12 6-15,0 0-6 0,14 14 6 0,2 2-6 16,-16-16 5-16,0 0-5 0,18 20 5 0,-1 10-5 15,-17-30 0-15,0 0 0 0,14 27 1 0,-5-4-1 16,-9-23-7-16,0 0 7 0,7 17-7 0,-2-6 7 16,1-1-1299-16</inkml:trace>
  <inkml:trace contextRef="#ctx0" brushRef="#br0" timeOffset="44666.02">30907 13706 1311 0,'0'0'0'0,"0"0"0"16,7 0 0-16,-7 0-34 0,0 0 34 0,0 0-33 16,9 3 33-16,-9-3-7 0,0 0 7 0,0 0-7 15,19 0 7-15,-19 0 1 0,0 0-1 0,18-3 2 0,5-4-2 16,-23 7 14-16,0 0-14 0,28-5 14 0,9-5-14 15,-37 10 41-15,0 0-41 0,42-13 41 0,4-4-41 16,-46 17 48-16,0 0-48 0,57-24 48 0,17-7-48 16,-74 31 50-16,0 0-50 0,81-37 50 0,2-4-50 15,-83 41 42-15,0 0-42 0,83-42 43 0,-6 6-43 16,-77 36 34-16,0 0-34 0,78-33 35 0,7 4-35 0,-85 29 12 16,0 0-12-16,77-26 13 0,-13 2-13 0,-64 24 2 15,0 0-2-15,49-20 3 0,-17 12-3 0,-32 8-2 16,0 0 2-16,30-9-1 0,3-10 1 0,1 2-1230 15</inkml:trace>
  <inkml:trace contextRef="#ctx0" brushRef="#br0" timeOffset="57147.08">25483 11583 180 0,'0'0'0'0,"19"1"0"16,34 6 0-16,-53-7 6 0,0 0-6 0,76 5 6 16,14-6-6-16,-90 1 34 0,0 0-34 0,106-5 35 15,28-2-35-15,-134 7 55 0,0 0-55 0,148-14 56 16,16-9-56-16,-164 23 48 0,0 0-48 0,177-33 49 16,6-10-49-16,-183 43 25 0,0 0-25 0,189-55 26 15,-6-11-26-15,-183 66 9 0,0 0-9 0,182-62 10 0,7 1-10 16,-2 1-345-16</inkml:trace>
  <inkml:trace contextRef="#ctx0" brushRef="#br0" timeOffset="67808.87">11007 13407 303 0,'0'0'0'0,"0"0"0"16,0 0 0-16,0 0 11 0,0 0-11 0,-18-4 11 16,11 4-11-16,7 0 22 0,0 0-22 0,0 0 23 15,0 0-23-15,0 0 28 0,0 0-28 0,0 0 29 16,0 0-29-16,0 0 18 0,0 0-18 0,0 0 18 15,0 0-18-15,0 0 14 0,0 0-14 0,0 0 15 16,19 12-15-16,-19-12 9 0,0 0-9 0,27 5 9 16,10 2-9-16,-37-7 7 0,0 0-7 0,46 7 8 15,7 0-8-15,-53-7 7 0,0 0-7 0,58 7 8 16,5 0-8-16,-63-7 10 0,0 0-10 0,76 9 11 16,28 5-11-16,-104-14 13 0,0 0-13 0,106 15 14 15,5 1-14-15,-111-16 13 0,0 0-13 0,118 12 14 0,24-5-14 16,-142-7 27-16,0 0-27 0,157-2 28 0,31-12-28 15,-188 14 36-15,0 0-36 0,208-22 37 0,20-4-37 16,-228 26 36-16,0 0-36 0,250-28 36 0,17 7-36 16,-267 21 22-16,0 0-22 0,280-20 23 0,4 0-23 15,-284 20 17-15,0 0-17 0,291-8 18 0,-1 8-18 16,-290 0 16-16,0 0-16 0,273 3 16 0,-16 9-16 16,-257-12 10-16,0 0-10 0,230 9 10 0,-29-9-10 0,-201 0 9 15,0 0-9-15,185-9 9 0,-5-6-9 0,-180 15 8 16,0 0-8-16,182-19 9 0,10-2-9 0,-192 21 9 15,0 0-9-15,190-19 10 0,4 7-10 0,-194 12 14 0,0 0-14 16,191-10 15-16,-8 6-15 0,-183 4 20 0,0 0-20 16,156-5 20-16,-40 3-20 0,-116 2 20 0,0 0-20 15,101 2 20-15,-8 3-20 0,-93-5 19 0,0 0-19 0,83 12 20 16,-14 0-20-16,-69-12 14 0,0 0-14 16,51 12 15-16,-25-6-15 0,-26-6 16 0,0 0-16 0,18 7 16 15,-4-4-16-15,-14-3 9 0,0 0-9 16,7 2 9-16,0-1-9 0,-7-1 5 0,0 0-5 0,0 0 6 15,0 0-6-15,0 0 1 0,0 0-1 0,-3 13 2 16,-22-1-2-16,0 0-872 0</inkml:trace>
  <inkml:trace contextRef="#ctx0" brushRef="#br0" timeOffset="79954.14">23851 16430 875 0,'0'0'0'0,"0"0"0"16,0 0 0-16,0 0 22 0,0 0-22 0,0 0 23 15,0 0-23-15,0 0 48 0,0 0-48 0,0 0 49 0,0 0-49 16,0 0 53-16,0 0-53 0,0 0 54 0,0 0-54 15,0 0 36-15,0 0-36 0,20 5 37 0,-11 0-37 16,-9-5 25-16,0 0-25 0,15 21 25 0,14 19-25 16,-29-40 21-16,0 0-21 0,30 52 22 0,0 7-22 15,-30-59 17-15,0 0-17 0,26 52 17 0,-7-16-17 16,-19-36 14-16,0 0-14 0,16 28 14 0,-5-9-14 16,-11-19 14-16,0 0-14 0,10 13 14 0,-4-4-14 0,-6-9 11 15,0 0-11-15,0 0 11 0,7 5-11 0,-7-5 15 16,0 0-15-16,0 0 16 0,0 0-16 0,0 0 20 15,0 0-20-15,0-7 20 0,-13-19-20 0,13 26 26 16,0 0-26-16,-17-34 27 0,-3-9-27 0,20 43 35 16,0 0-35-16,-17-42 35 0,3 7-35 0,14 35 44 15,0 0-44-15,-9-29 45 0,4 5-45 0,5 24 34 16,0 0-34-16,1-21 35 0,6 0-35 0,-7 21 25 0,0 0-25 16,9-14 26-16,2 7-26 0,-11 7 17 0,0 0-17 15,16-3 18-15,8 0-18 0,-24 3 10 0,0 0-10 16,30-2 11-16,7 4-11 0,-37-2 6 0,0 0-6 15,39 3 7-15,-5-1-7 0,-34-2 3 0,0 0-3 0,33 1 4 16,8 3-4-16,-41-4 2 0,0 0-2 0,39 2 2 16,-13-4-2-16,-26 2 1 0,0 0-1 0,19-4 2 15,-4 1-2-15,-15 3 0 0,0 0 0 0,12-3 1 16,-1 1-1-16,-11 2 0 0,0 0 0 0,8-9 0 16,1-10 0-16,-9 19 0 0,0 0 0 0,5-26 0 0,-5-5 0 15,0 31 0-15,0 0 0 0,2-35 0 16,5-3 0-16,-7 38 0 0,0 0 0 0,13-43 0 0,3-2 0 15,-16 45 0-15,0 0 0 0,19-47 0 0,2 4 0 16,-21 43 0-16,0 0 0 0,25-36 0 0,-2 8 0 16,-23 28 0-16,0 0 0 0,21-19 0 0,0 9 0 15,-21 10 0-15,0 0 0 0,23-6 0 0,-5 8 0 16,-18-2 0-16,0 0 0 0,26 14 0 0,13 15 0 16,-39-29 0-16,0 0 0 0,42 37 0 0,-8-1 0 0,-34-36 0 15,0 0 0-15,35 35 0 0,2-1 0 16,-37-34 0-16,0 0 0 0,44 30 0 0,7-4 0 15,-51-26 0-15,0 0 0 0,53 20 0 0,-9-7 0 0,-44-13 0 16,0 0 0-16,39 8 0 0,-9-1 0 0,-30-7-4 16,0 0 4-16,32-2-4 0,8-8 4 0,1 0-1351 15</inkml:trace>
  <inkml:trace contextRef="#ctx0" brushRef="#br0" timeOffset="80421.28">25418 16020 964 0,'0'0'0'0,"0"0"0"16,-13-7 0-16,13 7 10 0,0 0-10 0,-14-7 10 15,0-3-10-15,14 10 17 0,0 0-17 0,-12-9 17 0,-1 0-17 16,13 9 50-16,0 0-50 0,-12-5 50 0,-2 2-50 15,14 3 58-15,0 0-58 0,-12 3 59 0,1 7-59 16,11-10 54-16,0 0-54 0,-9 13 55 0,4 4-55 16,5-17 40-16,0 0-40 0,-2 19 40 0,-3 3-40 15,5-22 25-15,0 0-25 0,0 25 26 0,5 4-26 16,-5-29 11-16,0 0-11 0,9 26 12 0,2-7-12 16,-11-19 6-16,0 0-6 0,19 19 7 0,14 7-7 15,-33-26 2-15,0 0-2 0,45 19 3 0,6-15-3 16,-51-4 1-16,0 0-1 0,53-11 1 0,-4-13-1 0,-49 24 0 15,0 0 0-15,42-31 1 0,-10-2-1 0,-32 33 0 16,0 0 0-16,27-33 0 0,-10-2 0 0,-17 35 3 16,0 0-3-16,11-31 4 0,-13 5-4 0,2 26 9 15,0 0-9-15,-9-20 9 0,-5 0-9 0,14 20 12 0,0 0-12 16,-21-17 13-16,-9 2-13 0,30 15 14 0,0 0-14 0,-35-9 15 16,-4 9-15-16,39 0 17 0,0 0-17 0,-37 5 18 15,2 7-18-15,35-12 8 0,0 0-8 0,-32 16 9 16,-4-2-9-16,36-14 2 0,0 0-2 0,-30 14 3 15,6-1-3-15,1-1-1182 0</inkml:trace>
  <inkml:trace contextRef="#ctx0" brushRef="#br0" timeOffset="80937.23">25693 15855 875 0,'0'0'0'0,"0"0"0"0,0 0 0 0,0 0 9 16,0 0-9-16,10-8 9 0,3-4-9 0,-13 12 16 0,0 0-16 16,14-12 16-16,0-1-16 0,-14 13 38 0,0 0-38 15,14-5 38-15,-2 5-38 0,-12 0 32 0,0 0-32 16,16 7 33-16,14 7-33 0,-30-14 27 0,0 0-27 16,36 17 27-16,-5 1-27 0,-31-18 29 0,0 0-29 15,25 15 29-15,-9-1-29 0,-16-14 18 0,0 0-18 16,10 9 18-16,-10-9-18 0,0 0 12 0,0 0-12 0,4 8 13 15,-4-8-13-15,0 0 11 0,0 0-11 0,0 0 11 16,7 7-11-16,-7-7 11 0,0 0-11 0,0 0 11 16,-14-2-11-16,14 2 9 0,0 0-9 0,-14-8 9 15,1-8-9-15,13 16 11 0,0 0-11 0,-8-22 12 16,1-8-12-16,7 30 16 0,0 0-16 0,-2-36 17 16,4-12-17-16,-2 48 19 0,0 0-19 0,10-51 20 15,11-7-20-15,-21 58 19 0,0 0-19 0,25-54 20 16,2 9-20-16,-27 45 6 0,0 0-6 0,24-49 7 0,-3-2-7 15,-21 51 0-15,0 0 0 0,16-52 1 0,-2-2-1 16,-1 0-1027-16</inkml:trace>
  <inkml:trace contextRef="#ctx0" brushRef="#br0" timeOffset="81238.17">26206 15073 1300 0,'0'0'0'0,"0"0"0"0,-12 5 0 0,12-5-2 16,0 0 2-16,-7 4-2 0,7-4 2 0,0 0-20 0,0 0 20 16,-4 7-19-16,4-7 19 0,0 0 8 0,0 0-8 15,-3 7 8-15,1 1-8 0,2-8 37 0,0 0-37 16,3 18 37-16,8 11-37 0,-11-29 60 0,0 0-60 16,16 40 60-16,5 13-60 0,-21-53 56 0,0 0-56 15,28 59 56-15,9 5-56 0,-37-64 42 0,0 0-42 0,41 63 42 16,5-10-42-16,-46-53 18 15,0 0-18-15,46 51 19 0,1 4-19 0,-47-55 9 0,0 0-9 16,41 48 10-16,-13-13-10 0,-28-35 4 0,0 0-4 0,23 26 4 16,-5-7-4-16,-18-19-2 0,0 0 2 0,12 12-1 15,-5-7 1-15,-7-5-14 0,0 0 14 0,7 0-14 16,5-7 14-16,1 0-1212 0</inkml:trace>
  <inkml:trace contextRef="#ctx0" brushRef="#br0" timeOffset="81837.5">26220 15655 830 0,'0'0'0'0,"0"0"0"0,0 0 0 15,0 0-1-15,0 0 1 0,0 0-1 0,-3-9 1 16,3 9-1-16,0 0 1 0,9-5-1 0,8-4 1 16,-17 9-1-16,0 0 1 0,28-14-1 0,13-6 1 15,-41 20 1-15,0 0-1 0,49-23 1 0,11-1-1 0,-60 24 16 16,0 0-16-16,62-26 17 0,-4 0-17 0,-58 26 36 15,0 0-36-15,53-31 36 0,2-2-36 0,-55 33 37 16,0 0-37-16,58-35 37 0,7 2-37 16,-65 33 40-16,0 0-40 0,62-31 40 0,-11 2-40 0,-51 29 36 15,0 0-36-15,41-23 37 0,-15 11-37 0,-26 12 34 16,0 0-34-16,16-5 34 0,-7 2-34 0,-9 3 30 0,0 0-30 16,5 6 31-16,-3 15-31 0,-2-21 23 0,0 0-23 15,-4 28 23-15,-11 7-23 0,15-35 20 0,0 0-20 0,-15 32 20 16,3-4-20-16,12-28 13 0,0 0-13 0,-10 24 13 15,2-5-13-15,8-19 5 0,0 0-5 0,-1 16 6 16,-1-4-6-16,2-12 2 0,0 0-2 0,0 10 2 16,0-10-2-16,0 0 0 0,0 0 0 0,3 7 0 15,-3-7 0-15,0 0 0 0,0 0 0 0,0 0 0 16,20 7 0-16,-20-7-1 0,0 0 1 0,18 5-1 16,-3 1 1-16,-15-6-1 0,0 0 1 0,20-6 0 15,4 0 0-15,-24 6 0 0,0 0 0 0,22-13 0 16,-10-4 0-16,-12 17 2 0,0 0-2 0,9-17 2 15,-2-2-2-15,-7 19 8 0,0 0-8 0,7-18 9 16,2 8-9-16,-9 10 16 0,0 0-16 0,10-9 16 0,-4-1-16 16,-6 10 25-16,0 0-25 0,1-9 25 15,-1 9-25-15,0 0 26 0,0 0-26 0,0 0 26 0,0 0-26 16,0 0 28-16,0 0-28 0,0 0 29 0,0 0-29 16,0 0 25-16,0 0-25 0,0 0 25 0,0 0-25 15,0 0 24-15,0 0-24 0,7 2 25 0,-7-2-25 16,0 0 19-16,0 0-19 0,11 7 20 0,15 7-20 0,-26-14 14 15,0 0-14-15,32 14 14 0,-9-6-14 16,-23-8 12-16,0 0-12 0,25 6 12 0,8-5-12 0,-33-1 2 16,0 0-2-16,37-10 3 0,-1-14-3 0,-1-1-1304 15</inkml:trace>
  <inkml:trace contextRef="#ctx0" brushRef="#br0" timeOffset="82384.92">27644 14568 539 0,'0'0'0'0,"0"0"0"16,0 0 0-16,0 0 1 0,0 0-1 0,0 0 2 15,-9 0-2-15,0 0-347 0</inkml:trace>
  <inkml:trace contextRef="#ctx0" brushRef="#br0" timeOffset="82987.13">27164 15198 841 0,'0'0'0'0,"0"0"0"16,0-7 0-16,0 7-23 0,0 0 23 15,2-7-23-15,-1-2 23 0,-1 9-38 0,0 0 38 0,6-8-38 16,1-1 38-16,-7 9 0 0,0 0 0 0,10-7 0 16,6 4 0-16,-16 3 26 0,0 0-26 0,23-4 26 15,16-1-26-15,-39 5 72 0,0 0-72 0,41-5 73 16,-10 5-73-16,-31 0 85 0,0 0-85 0,29 5 86 15,0 5-86-15,-29-10 63 0,0 0-63 0,27 12 64 16,-13-1-64-16,-14-11 63 0,0 0-63 0,9 15 63 16,0 15-63-16,-9-30 35 0,0 0-35 0,9 29 35 15,-4-10-35-15,-5-19 16 0,0 0-16 0,0 16 16 16,-2-6-16-16,2-10 9 0,0 0-9 0,0 0 10 0,-14-7-10 16,14 7 5-16,0 0-5 0,-11-14 5 0,1 4-5 15,10 10 6-15,0 0-6 0,-9-14 7 0,2-5-7 16,7 19 10-16,0 0-10 0,-9-26 10 0,-3 0-10 15,12 26 19-15,0 0-19 0,-11-26 20 0,6 0-20 16,5 26 33-16,0 0-33 0,0-24 34 0,7 7-34 16,-7 17 35-16,0 0-35 0,14-17 35 0,5-4-35 0,-19 21 32 15,0 0-32-15,22-26 33 0,-1-2-33 0,-21 28 17 16,0 0-17-16,21-35 18 0,0-3-18 0,0 0-1275 16</inkml:trace>
  <inkml:trace contextRef="#ctx0" brushRef="#br0" timeOffset="83590.16">27776 14514 987 0,'0'0'0'0,"0"0"0"16,0 0 0-16,0 0 5 0,0 0-5 0,0 12 6 0,0-3-6 16,0-9 30-16,0 0-30 0,3 16 30 15,5 6-30-15,-8-22 39 0,0 0-39 0,10 31 40 0,6 11-40 16,-16-42 29-16,0 0-29 0,19 46 30 0,6 5-30 16,-25-51 22-16,0 0-22 0,25 53 22 0,-4 11-22 15,-21-64 17-15,0 0-17 0,18 66 18 0,1-5-18 16,-19-61 9-16,0 0-9 0,18 48 10 0,-8-13-10 15,-10-35 5-15,0 0-5 0,7 26 6 0,0-7-6 16,-7-19 6-16,0 0-6 0,7 14 6 0,-1-6-6 0,-6-8 6 16,0 0-6-16,0 0 7 0,14 5-7 0,-14-5 9 15,0 0-9-15,14-1 10 0,9-8-10 0,-23 9 11 16,0 0-11-16,21-14 12 0,-9-7-12 0,-12 21 16 16,0 0-16-16,11-20 17 0,1 2-17 0,-12 18 29 15,0 0-29-15,16-15 30 0,5-3-30 0,-21 18 41 16,0 0-41-16,27-19 41 0,1-3-41 0,-28 22 45 15,0 0-45-15,34-21 46 0,3 4-46 0,-37 17 41 16,0 0-41-16,38-14 41 0,-1 4-41 0,-37 10 29 0,0 0-29 16,32-7 29-16,-5 3-29 0,-27 4 19 0,0 0-19 15,23 0 20-15,-4 5-20 0,-19-5 12 0,0 0-12 0,14 9 12 16,0 1-12-16,-14-10 8 0,0 0-8 0,11 19 8 16,-4 16-8-16,-7-35 3 0,0 0-3 0,2 40 3 15,-8 0-3-15,6-40 0 0,0 0 0 0,-14 38 1 16,-7 0-1-16,21-38 0 0,0 0 0 0,-25 36 0 15,-5-1 0-15,30-35-1 0,0 0 1 0,-31 29-1 16,-1-8 1-16,32-21-4 0,0 0 4 0,-32 12-3 16,0-14 3-16,32 2-5 0,0 0 5 0,-30-12-4 15,2-7 4-15,0-2-1324 0</inkml:trace>
  <inkml:trace contextRef="#ctx0" brushRef="#br0" timeOffset="84053.81">28515 14817 953 0,'0'0'0'0,"0"0"0"0,19-5 0 0,-19 5 10 16,0 0-10-16,18-5 10 0,-4-1-10 0,-14 6 36 16,0 0-36-16,16-3 36 0,5 3-36 0,-21 0 39 15,0 0-39-15,20 0 40 0,-6 2-40 0,-14-2 38 0,0 0-38 16,14 8 38-16,2 6-38 0,-16-14 24 0,0 0-24 15,19 21 24-15,1 12-24 0,-20-33 28 0,0 0-28 16,19 29 29-16,-7-10-29 0,-12-19 20 0,0 0-20 16,9 18 20-16,-4 2-20 0,-5-20 12 0,0 0-12 15,6 19 13-15,-1-6-13 0,-5-13 7 0,0 0-7 0,4 8 8 16,-4-8-8-16,0 0 4 0,0 0-4 0,0 0 5 16,-6-14-5-16,6 14 3 0,0 0-3 0,0-29 3 15,4-9-3-15,-4 38 4 0,0 0-4 0,9-42 5 16,5-1-5-16,-14 43 8 0,0 0-8 0,16-40 9 15,-1 9-9-15,-15 31 11 0,0 0-11 0,16-29 12 16,0 3-12-16,-16 26 13 0,0 0-13 0,16-21 14 16,-2 7-14-16,-14 14 14 0,0 0-14 0,11-9 14 15,-4 4-14-15,-7 5 21 0,0 0-21 0,0 0 22 16,9 2-22-16,-9-2 22 0,0 0-22 0,5 7 23 16,2 3-23-16,-7-10 21 0,0 0-21 0,7 14 22 0,0 5-22 15,-7-19 14-15,0 0-14 0,9 21 14 0,0-4-14 16,-9-17 6-16,0 0-6 0,7 12 6 0,-5-5-6 15,-2-7 1-15,0 0-1 0,7 4 1 0,7-4-1 16,2 0-1198-16</inkml:trace>
  <inkml:trace contextRef="#ctx0" brushRef="#br0" timeOffset="84209.13">29092 14410 1155 0,'0'0'0'0,"0"0"0"0,-7 2 0 0,7-2 13 0,0 0-13 16,-7 2 13-16,7-2-13 0,0 0 21 0,0 0-21 15,-11-2 22-15,11 2-22 0,0 0 4 0,0 0-4 16,-12 7 5-16,5 0-5 0,7-7-1 0,0 0 1 16,-4 7-1-16,4-7 1 0,0 0-864 0</inkml:trace>
  <inkml:trace contextRef="#ctx0" brushRef="#br0" timeOffset="84520.64">29374 14466 1211 0,'0'0'0'0,"0"0"0"15,0 0 0-15,0 0-3 0,0 0 3 0,-7 10-2 0,-12 4 2 16,19-14-11-16,0 0 11 0,-25 19-11 16,0 5 11-16,25-24-1 0,0 0 1 0,-21 28 0 0,5-2 0 15,16-26 0-15,0 0 0 0,-10 22 0 0,3-1 0 16,7-21 1-16,0 0-1 0,-6 19 1 0,3 0-1 15,3-19 2-15,0 0-2 0,0 19 2 0,3-5-2 16,-3-14 2-16,0 0-2 0,9 14 3 0,5 3-3 16,-14-17 1-16,0 0-1 0,27 19 1 0,17-1-1 15,-44-18 0-15,0 0 0 0,53 7 1 0,5-9-1 16,-58 2 0-16,0 0 0 0,56-12 0 0,-5-7 0 0,-51 19-2 16,0 0 2-16,52-25-2 0,-8-1 2 0,-44 26-19 0,0 0 19 15,35-34-19-15,-9-11 19 0,1 0-807 16</inkml:trace>
  <inkml:trace contextRef="#ctx0" brushRef="#br0" timeOffset="84787.03">29727 14094 1031 0,'0'0'0'0,"0"0"0"16,-7 0 0-16,7 0-2 0,0 0 2 0,0 0-2 15,-7 0 2-15,7 0-8 0,0 0 8 0,0 0-8 16,-6 7 8-16,6-7 10 0,0 0-10 0,-1 12 10 15,2 8-10-15,-1-20 39 0,0 0-39 0,6 28 40 16,-1 7-40-16,-5-35 65 0,0 0-65 0,5 43 65 16,2 6-65-16,-7-49 60 0,0 0-60 0,9 51 60 15,5 10-60-15,-14-61 47 0,0 0-47 0,13 57 48 16,-1-10-48-16,-12-47 37 0,0 0-37 0,11 34 37 16,-3-9-37-16,-8-25 28 0,0 0-28 0,7 19 29 15,-1-2-29-15,-6-17 17 0,0 0-17 0,3 14 17 0,1-6-17 16,-4-8 6-16,0 0-6 0,9-6 6 0,5-22-6 15,0 0-1164-15</inkml:trace>
  <inkml:trace contextRef="#ctx0" brushRef="#br0" timeOffset="85103.3">29930 14223 964 0,'0'0'0'0,"0"0"0"0,7-13 0 16,-7 13 1-16,0 0-1 0,7-12 1 0,-4 5-1 0,-3 7 18 16,0 0-18-16,0 0 18 0,0-9-18 0,0 9 47 15,0 0-47-15,0 0 48 0,-7 0-48 0,7 0 59 0,0 0-59 16,-9 3 60-16,-3 4-60 0,12-7 56 0,0 0-56 15,-18 14 56-15,-4 7-56 0,22-21 69 16,0 0-69-16,-25 28 69 0,2 5-69 0,23-33 51 16,0 0-51-16,-20 41 52 0,1 9-52 0,19-50 37 0,0 0-37 15,-14 47 37-15,5-11-37 0,9-36 23 0,0 0-23 16,-5 28 24-16,5-11-24 0,0-17 14 0,0 0-14 0,3 11 14 16,-3-11-14-16,0 0 8 0,0 0-8 0,18 5 8 15,14 0-8-15,-32-5 6 0,0 0-6 0,44 2 6 16,16-2-6-16,-60 0 3 0,0 0-3 0,65-4 4 15,4 3-4-15,-69 1 2 0,0 0-2 0,67 0 2 16,-7 0-2-16,-60 0 0 0,0 0 0 0,55 0 0 16,-6 5 0-16,-49-5-1 0,0 0 1 0,42 8-1 15,-3 5 1-15,-39-13-7 0,0 0 7 0,32 12-7 16,-11-4 7-16,0 1-1246 0</inkml:trace>
  <inkml:trace contextRef="#ctx0" brushRef="#br0" timeOffset="85887.05">25257 16973 740 0,'0'0'0'0,"0"0"0"0,0 0 0 0,0 0-8 16,0 0 8-16,0 0-8 0,11-1 8 0,-11 1-29 15,0 0 29-15,26-9-28 0,20-8 28 0,-46 17-3 0,0 0 3 16,60-21-3-16,9-2 3 0,-69 23 16 0,0 0-16 16,76-27 16-16,5-6-16 0,-81 33 55 15,0 0-55-15,93-38 56 0,22-9-56 0,-115 47 70 0,0 0-70 16,130-54 71-16,15-15-71 0,-145 69 59 0,0 0-59 16,178-73 60-16,23 3-60 0,-201 70 46 0,0 0-46 0,221-70 46 15,15-2-46-15,-236 72 36 0,0 0-36 0,238-83 36 16,-8-9-36-16,-230 92 25 0,0 0-25 0,229-90 26 15,-7 10-26-15,-222 80 19 0,0 0-19 0,217-86 20 16,-5-16-20-16,-212 102 15 0,0 0-15 0,208-94 16 16,-3 15-16-16,-205 79 9 0,0 0-9 0,188-59 10 15,-15 19-10-15,-173 40 6 0,0 0-6 0,147-30 6 16,-36 11-6-16,-111 19 0 0,0 0 0 0,91-17 0 16,-18 10 0-16,-73 7-6 0,0 0 6 0,56-7-5 15,-17-5 5-15,0 0-967 0</inkml:trace>
  <inkml:trace contextRef="#ctx0" brushRef="#br0" timeOffset="93065.07">25236 11437 147 0,'0'0'0'0,"0"0"0"0,0 0 0 15,0 0 1-15,0 0-1 0,0 0 2 0,0 0-2 16,0 0 4-16,0 0-4 0,0 0 5 0,0 0-5 16,0 0 6-16,0 0-6 0,0 0 7 0,-18 7-7 15,18-7 5-15,0 0-5 0,0 0 5 0,0 0-5 16,0 0 4-16,0 0-4 0,0 0 4 0,0 0-4 16,0 0 4-16,0 0-4 0,0 0 5 0,0 0-5 15,0 0 3-15,0 0-3 0,0 0 4 0,0 0-4 16,0 0 6-16,0 0-6 0,0 0 7 0,0 0-7 0,0 0 8 15,0 0-8-15,0 0 9 0,0 0-9 0,0 0 12 16,0 0-12-16,0 0 12 0,0 0-12 0,0 0 14 16,0 0-14-16,0 0 14 0,0 0-14 15,0 0 17-15,0 0-17 0,0 0 17 0,7-3-17 0,-7 3 15 0,0 0-15 16,0 0 15-16,0 0-15 0,0 0 11 16,0 0-11-16,0 0 12 0,0 0-12 0,0 0 10 0,0 0-10 15,0 0 11-15,7 0-11 0,-7 0 5 0,0 0-5 16,0 0 6-16,0 0-6 0,0 0 1 0,0 0-1 0,0 0 1 15,7 0-1-15,-7 0 0 0,0 0 0 0,0 0 0 16,0 0 0-16,0 0-247 0</inkml:trace>
  <inkml:trace contextRef="#ctx0" brushRef="#br0" timeOffset="93949.48">26114 11133 135 0,'0'0'0'0,"9"0"0"16,18 1 0-16,-27-1 0 0,0 0 0 0,30 4 1 16,-2-1-1-16,-28-3 2 0,0 0-2 0,42 0 3 15,23 0-3-15,-65 0 2 0,0 0-2 0,69-3 2 16,0 1-2-16,-69 2 1 0,0 0-1 0,64 0 2 15,-6 5-2-15,-58-5 0 0,0 0 0 0,49 4 1 16,-7-1-1-16,-42-3 0 0,0 0 0 16,43 5 1-16,6 1-1 0,1 1-53 0</inkml:trace>
  <inkml:trace contextRef="#ctx0" brushRef="#br0" timeOffset="96751.85">26031 11223 135 0,'0'0'0'0,"22"0"0"0,32 3 0 0,-54-3 0 16,0 0 0-16,76 0 0 0,11-7 0 0,-87 7 0 15,0 0 0-15,93-8 1 0,8-1-1 0,-101 9 2 0,0 0-2 16,100-10 3-16,-6-4-3 0,-94 14 4 0,0 0-4 16,97-12 5-16,1-1-5 0,-98 13 7 15,0 0-7-15,99-10 7 0,-9-4-7 0,-90 14 9 16,0 0-9-16,92-15 10 0,8 3-10 0,-100 12 11 0,0 0-11 16,101-13 11-16,-9 5-11 0,-92 8 25 0,0 0-25 15,88-9 26-15,-3 0-26 0,-85 9 35 0,0 0-35 0,84-3 36 16,8 5-36-16,-92-2 36 0,0 0-36 0,88 3 36 15,-10 1-36-15,-78-4 33 0,0 0-33 0,77 3 33 16,5-3-33-16,-82 0 29 0,0 0-29 0,81 0 30 16,2-3-30-16,-83 3 27 0,0 0-27 0,77-4 27 15,-10 1-27-15,-67 3 21 0,0 0-21 0,65-2 21 16,8-1-21-16,-73 3 19 0,0 0-19 0,72-4 19 16,-5 4-19-16,-67 0 15 0,0 0-15 0,58 0 16 15,-8-2-16-15,-50 2 10 0,0 0-10 0,51-3 10 16,11-4-10-16,-62 7 9 0,0 0-9 0,67-5 9 0,8-4-9 15,-75 9 5-15,0 0-5 0,78-7 6 0,-4 0-6 16,-74 7 2-16,0 0-2 0,57-5 3 0,-22 2-3 16,-35 3 2-16,0 0-2 0,32-2 3 0,6 0-3 15,-38 2 2-15,0 0-2 0,34-2 2 0,-15-1-2 16,-19 3 2-16,0 0-2 0,25 3 2 0,16 3-2 16,-41-6 2-16,0 0-2 0,35 8 3 0,-14 3-3 15,0 1-511-15</inkml:trace>
  <inkml:trace contextRef="#ctx0" brushRef="#br0" timeOffset="106445.98">25194 16906 270 0,'0'0'0'0,"0"0"0"16,49 2 0-16,-49-2 3 0,0 0-3 0,53 3 4 16,17 2-4-16,-70-5 4 0,0 0-4 0,80 4 4 15,8-4-4-15,-88 0 8 0,0 0-8 0,85-4 9 16,-11-4-9-16,-74 8 16 0,0 0-16 0,79-14 16 15,18-7-16-15,-97 21 13 0,0 0-13 0,104-26 13 16,-5-3-13-16,-99 29 10 0,0 0-10 0,108-35 11 16,12-8-11-16,-120 43 17 0,0 0-17 0,118-49 17 15,-5-6-17-15,-113 55 23 0,0 0-23 0,118-57 24 0,19 1-24 16,-137 56 30-16,0 0-30 0,131-48 30 0,-11 1-30 16,-120 47 38-16,0 0-38 0,118-45 39 0,6 0-39 15,-124 45 31-15,0 0-31 0,112-47 31 0,-11 2-31 16,-101 45 31-16,0 0-31 0,101-41 32 0,6-2-32 15,-107 43 19-15,0 0-19 0,102-40 19 0,-13 9-19 16,-89 31 13-16,0 0-13 0,79-28 14 0,-3 6-14 16,-76 22 8-16,0 0-8 0,69-18 8 0,-8 6-8 0,-61 12 8 15,0 0-8-15,52-7 9 0,-21 5-9 0,-31 2 6 16,0 0-6-16,23 0 7 0,-7 0-7 0,-16 0 5 16,0 0-5-16,12-1 6 0,-3-1-6 0,-9 2 11 15,0 0-11-15,7 0 12 0,0 0-12 0,-7 0 19 16,0 0-19-16,7 0 19 0,0 2-19 0,-7-2 22 0,0 0-22 15,8 3 23-15,-8-3-23 0,0 0 24 0,0 0-24 16,17 14 24-16,13 12-24 0,0 0-690 0</inkml:trace>
  <inkml:trace contextRef="#ctx0" brushRef="#br0" timeOffset="109094.52">15399 15156 169 0,'0'0'0'0,"0"0"0"0,0 0 0 0,0 0 2 0,0 0-2 0,26-1 2 15,-8-1-2-15,-18 2 12 0,0 0-12 16,25-2 13-16,5 4-13 0,-30-2 17 0,0 0-17 0,37 2 17 16,7-4-17-16,-44 2 18 0,0 0-18 0,46 0 19 15,-1 2-19-15,-45-2 16 0,0 0-16 0,53 3 17 16,-5 2-17-16,-48-5 14 0,0 0-14 0,56 7 14 15,4 2-14-15,-60-9 9 0,0 0-9 0,69 10 9 16,7 1-9-16,-76-11 3 0,0 0-3 0,78 10 4 16,-8-1-4-16,-70-9 1 0,0 0-1 0,60 5 2 15,-2 0-2-15,-58-5 0 0,0 0 0 0,62 2 0 16,7-2 0-16,-69 0 0 0,0 0 0 0,76-2 0 16,-4 0 0-16,-72 2 0 0,0 0 0 0,72 0 0 15,-12 4 0-15,-60-4 0 0,0 0 0 0,66 1 0 16,11 1 0-16,-77-2 0 0,0 0 0 0,87 0 1 15,-4 0-1-15,-83 0 0 0,0 0 0 0,79-3 1 0,-5-4-1 16,-74 7 0-16,0 0 0 0,79-9 1 0,8-3-1 16,-87 12 0-16,0 0 0 0,90-14 1 0,-7-1-1 15,-83 15 3-15,0 0-3 0,79-18 3 0,2 1-3 16,-81 17 13-16,0 0-13 0,87-16 13 0,6 3-13 16,-93 13 39-16,0 0-39 0,90-13 40 0,-5 1-40 15,-85 12 55-15,0 0-55 0,91-12 55 0,15 0-55 0,-106 12 55 16,0 0-55-16,104-12 55 0,-14 0-55 0,-90 12 45 15,0 0-45-15,87-12 46 0,-3 1-46 0,-84 11 40 16,0 0-40-16,83-10 40 0,5 3-40 0,-88 7 30 0,0 0-30 16,82-7 30-16,-10 0-30 0,-72 7 25 0,0 0-25 15,74-5 25-15,14 2-25 0,-88 3 19 0,0 0-19 0,87 0 19 16,-4 0-19-16,-83 0 17 0,0 0-17 0,79-2 18 16,-7 4-18-16,-72-2 16 0,0 0-16 0,74 3 17 15,16 0-17-15,-90-3 14 0,0 0-14 0,88 6 15 16,-10 2-15-16,-78-8 8 0,0 0-8 0,71 7 8 15,-6-5-8-15,-65-2 4 0,0 0-4 0,69 0 4 16,5-2-4-16,-74 2 5 0,0 0-5 0,79-3 6 16,-3-2-6-16,-76 5 2 0,0 0-2 0,71-4 3 15,-10 6-3-15,-61-2 5 0,0 0-5 0,69 0 5 16,14-4-5-16,-83 4 7 0,0 0-7 0,81-1 7 16,2 1-7-16,-83 0 6 0,0 0-6 0,79 0 7 15,-1 1-7-15,-78-1 5 0,0 0-5 0,86 6 6 16,10 4-6-16,-96-10 3 0,0 0-3 0,90 10 4 0,-9-3-4 15,-81-7 3-15,0 0-3 0,81 5 3 0,5-1-3 16,-86-4 0-16,0 0 0 0,90 2 1 0,6-2-1 16,-96 0 0-16,0 0 0 0,97 0 0 0,1 1 0 15,-98-1-1-15,0 0 1 0,110 6-1 0,11-1 1 16,-121-5-3-16,0 0 3 0,133 8-2 0,6 6 2 16,-139-14-4-16,0 0 4 0,143 12-4 0,-11-3 4 15,-132-9-5-15,0 0 5 0,133 10-5 0,1 3 5 16,-134-13-5-16,0 0 5 0,128 8-4 0,-9-6 4 15,-119-2-5-15,0 0 5 0,119 2-5 0,7 3 5 0,-126-5-6 16,0 0 6-16,123 7-5 0,-8 3 5 0,-115-10-7 16,0 0 7-16,114 12-7 0,3 4 7 0,-117-16-20 0,0 0 20 15,108 21-20-15,-13 6 20 0,-2 1-767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8:49:18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26220 14602 550 0,'0'0'0'0,"0"0"0"16,0 0 0-16,0 0 5 0,0 0-5 0,0 0 5 16,0 0-5-16,0 0 32 0,0 0-32 0,0 0 33 15,0 0-33-15,0 0 38 0,0 0-38 0,0 0 39 16,0 0-39-16,0 0 36 0,0 0-36 0,0 0 36 15,0 0-36-15,0 0 29 0,0 0-29 0,0 0 29 16,0 0-29-16,0 0 24 0,0 0-24 0,0 0 24 16,43 59-24-16,-43-59 21 0,0 0-21 0,33 66 21 15,13 24-21-15,-46-90 23 0,0 0-23 0,53 95 24 16,-2-8-24-16,-51-87 26 0,0 0-26 0,44 81 26 0,-5 6-26 16,-39-87 26-16,0 0-26 0,32 86 26 0,-9-8-26 15,-23-78 40-15,0 0-40 0,14 69 40 0,-4-17-40 16,-10-52 40-16,0 0-40 0,9 49 41 0,0-3-41 15,-9-46 38-15,0 0-38 0,9 51 38 0,-2 4-38 16,-7-55 33-16,0 0-33 0,2 52 33 0,-1-5-33 16,-1-47 27-16,0 0-27 0,0 41 27 0,0-8-27 15,0-33 23-15,0 0-23 0,4 26 23 0,-1-7-23 0,-3-19 18 16,0 0-18-16,4 14 18 0,-1-2-18 0,-3-12 11 16,0 0-11-16,2 10 11 0,-2-10-11 0,0 0 6 15,0 0-6-15,5 7 6 0,8-9-6 0,-13 2 1 16,0 0-1-16,14-22 1 0,-5-30-1 0,0 0-1101 15</inkml:trace>
  <inkml:trace contextRef="#ctx0" brushRef="#br0" timeOffset="1200.04">26227 14625 393 0,'0'0'0'0,"0"0"0"0,-9-5 0 16,9 5 4-16,0 0-4 0,-8-5 4 0,-1-1-4 15,9 6 7-15,0 0-7 0,-9-8 7 0,2-6-7 16,7 14 21-16,0 0-21 0,-4-14 21 0,4 2-21 16,0 12 39-16,0 0-39 0,4-10 39 0,-2 3-39 15,-2 7 48-15,0 0-48 0,5-7 49 0,6-2-49 16,-11 9 51-16,0 0-51 0,21-16 51 0,14-6-51 16,-35 22 50-16,0 0-50 0,53-31 50 0,19-11-50 15,-72 42 45-15,0 0-45 0,88-45 46 0,9-1-46 0,-97 46 40 16,0 0-40-16,110-45 40 0,26-4-40 0,-136 49 36 15,0 0-36-15,143-54 37 0,10-4-37 0,-153 58 31 16,0 0-31-16,155-66 32 0,0-9-32 0,-155 75 25 16,0 0-25-16,161-72 26 0,3 8-26 0,-164 64 27 0,0 0-27 15,176-57 28-15,11 3-28 0,-187 54 19 16,0 0-19-16,184-50 19 0,-10-4-19 0,-174 54 10 16,0 0-10-16,164-48 10 0,-15 6-10 0,-149 42 12 15,0 0-12-15,148-34 12 0,0 9-12 0,-148 25 6 0,0 0-6 0,134-22 7 16,-19 1-7-16,-115 21 4 0,0 0-4 0,109-19 4 15,-5 5-4-15,-104 14 2 0,0 0-2 0,97-17 2 16,-18 1-2-16,-79 16 2 0,0 0-2 0,71-15 2 16,-2 3-2-16,-69 12 2 0,0 0-2 0,58-11 3 15,-14 3-3-15,-44 8 3 0,0 0-3 0,34-6 4 16,-13 3-4-16,-21 3 5 0,0 0-5 0,16-2 6 16,-7 2-6-16,-9 0 6 0,0 0-6 0,8 0 6 15,1 2-6-15,-9-2 9 0,0 0-9 0,14 7 10 0,7 5-10 16,-21-12 15-16,0 0-15 0,22 22 15 0,-5 13-15 15,-17-35 16-15,0 0-16 0,14 40 17 16,-1 8-17-16,-13-48 19 0,0 0-19 0,10 54 19 0,-1 3-19 16,-9-57 16-16,0 0-16 0,11 61 17 0,-1-4-17 15,-10-57 12-15,0 0-12 0,14 64 13 0,6 12-13 16,-20-76 6-16,0 0-6 0,26 83 7 0,10 2-7 16,-36-85 6-16,0 0-6 0,40 78 6 0,13-11-6 15,-53-67 5-15,0 0-5 0,49 68 5 0,-10 3-5 0,-39-71 7 16,0 0-7-16,34 76 7 0,-8 0-7 0,-26-76 11 15,0 0-11-15,25 67 11 0,-6-16-11 0,-19-51 13 16,0 0-13-16,18 45 13 0,-2-4-13 0,-16-41 12 0,0 0-12 16,14 36 13-16,-4-4-13 0,-10-32 11 0,0 0-11 15,9 31 12-15,-2 0-12 0,-7-31 14 0,0 0-14 16,6 33 14-16,-6-7-14 0,0-26 18 0,0 0-18 0,-4 22 19 16,-5 1-19-16,9-23 21 0,0 0-21 0,-10 19 21 15,-3-4-21-15,13-15 20 0,0 0-20 0,-17 16 20 16,-8-2-20-16,25-14 19 0,0 0-19 0,-33 15 20 15,-15 4-20-15,48-19 16 0,0 0-16 0,-57 19 16 16,-3-3-16-16,60-16 14 0,0 0-14 0,-60 17 14 16,2 2-14-16,58-19 9 0,0 0-9 0,-63 21 9 15,-8 2-9-15,71-23 5 0,0 0-5 0,-79 26 6 16,-6 3-6-16,85-29 3 0,0 0-3 0,-86 31 3 16,6 2-3-16,80-33 2 0,0 0-2 0,-93 36 3 15,-31 4-3-15,124-40 2 0,0 0-2 0,-128 40 2 0,-3-2-2 16,131-38 0-16,0 0 0 0,-127 31 0 0,-5-5 0 15,132-26 0-15,0 0 0 0,-138 23 0 0,-12-4 0 16,150-19-2-16,0 0 2 0,-144 20-1 0,8-2 1 16,136-18-4-16,0 0 4 0,-132 22-3 0,-4 2 3 15,136-24-5-15,0 0 5 0,-127 28-4 0,16 3 4 16,111-31-6-16,0 0 6 0,-111 35-5 0,-16 1 5 16,127-36-11-16,0 0 11 0,-129 37-10 0,-2-1 10 15,131-36-8-15,0 0 8 0,-125 36-7 0,2-5 7 16,123-31-7-16,0 0 7 0,-115 32-6 0,14-5 6 15,101-27-4-15,0 0 4 0,-93 26-4 0,10-3 4 0,83-23-6 16,0 0 6-16,-71 22-5 0,15 4 5 0,56-26-7 0,0 0 7 16,-44 24-7-16,12 2 7 0,32-26-11 15,0 0 11-15,-21 21-10 0,7-7 10 0,14-14-25 0,0 0 25 16,-21 14-25-16,-16 3 25 0,-2 0-1308 0</inkml:trace>
  <inkml:trace contextRef="#ctx0" brushRef="#br0" timeOffset="2282.75">28494 12938 169 0,'0'0'0'0,"0"0"0"16,-7-14 0-16,7 14 24 0,0 0-24 0,-7-12 24 16,0 1-24-16,7 11 39 0,0 0-39 0,-6-7 40 15,6 7-40-15,0 0 40 0,0 0-40 0,-12-7 40 16,1 9-40-16,11-2 38 0,0 0-38 0,-8 7 39 15,-3 7-39-15,11-14 34 0,0 0-34 0,-11 21 35 0,3 5-35 16,8-26 30-16,0 0-30 0,-7 34 31 0,3 13-31 16,4-47 42-16,0 0-42 0,2 52 43 0,7 7-43 15,-9-59 42-15,0 0-42 0,10 60 42 0,-1-6-42 16,-9-54 38-16,0 0-38 0,5 55 39 0,1 2-39 16,-6-57 30-16,0 0-30 0,1 71 31 0,-6 14-31 15,5-85 23-15,0 0-23 0,-9 85 23 0,-3-5-23 16,12-80 18-16,0 0-18 0,-12 78 18 0,1-1-18 15,11-77 16-15,0 0-16 0,-5 77 17 0,8-1-17 0,-3-76 15 16,0 0-15-16,9 69 16 0,5-7-16 0,-14-62 15 16,0 0-15-16,16 59 16 0,0 0-16 0,-16-59 14 15,0 0-14-15,16 62 14 0,-2 11-14 16,-14-73 14-16,0 0-14 0,12 71 14 0,1-7-14 0,-13-64 13 0,0 0-13 16,10 55 13-16,-6-3-13 0,-4-52 13 0,0 0-13 15,2 52 14-15,1 3-14 0,-3-55 12 0,0 0-12 16,5 61 12-16,4 7-12 0,-9-68 13 0,0 0-13 0,11 60 13 15,5-17-13-15,-16-43 10 0,0 0-10 0,23 38 10 16,10 2-10-16,-33-40 12 0,0 0-12 0,30 40 13 16,-9-7-13-16,-21-33 13 0,0 0-13 0,16 40 14 15,-2 15-14-15,-14-55 12 0,0 0-12 0,9 54 13 16,-7-8-13-16,-2-46 13 0,0 0-13 0,-2 44 14 16,-3-6-14-16,5-38 12 0,0 0-12 0,-6 36 13 15,1-5-13-15,5-31 9 0,0 0-9 0,-2 31 10 16,2-1-10-16,0-30 9 0,0 0-9 0,2 36 9 0,3 11-9 15,-5-47 8-15,0 0-8 0,4 50 9 0,-4 5-9 16,0-55 7-16,0 0-7 0,-2 51 7 0,-1-1-7 16,3-50 7-16,0 0-7 0,-7 45 7 0,-4-5-7 15,11-40 5-15,0 0-5 0,-14 39 6 0,-5 1-6 16,19-40 6-16,0 0-6 0,-16 40 6 0,7 5-6 16,9-45 5-16,0 0-5 0,-4 43 5 0,4-5-5 15,0-38 6-15,0 0-6 0,4 38 7 0,-1 2-7 16,-3-40 7-16,0 0-7 0,6 33 7 0,1-10-7 0,-7-23 4 15,0 0-4-15,14 29 4 0,9 21-4 0,-23-50 0 16,0 0 0-16,23 56 0 0,-7 1 0 0,-2-2-1084 16</inkml:trace>
  <inkml:trace contextRef="#ctx0" brushRef="#br0" timeOffset="7244.98">28732 13919 91 0,'0'0'0'0,"0"0"0"0,0 0 0 0,0 0-9 15</inkml:trace>
  <inkml:trace contextRef="#ctx0" brushRef="#br0" timeOffset="8347.98">28303 13711 326 0,'0'0'0'0,"0"0"0"0,0 0 0 16,0 0 0-16,0 0 0 0,27 2 0 0,-20 3 0 15,-7-5 0-15,0 0 0 0,0 0 0 0,7 9 0 16,-7-9 4-16,0 0-4 0,0 0 5 0,7 7-5 16,-7-7 2-16,0 0-2 0,4 8 3 0,-1-2-3 15,-3-6 7-15,0 0-7 0,0 0 7 0,7 6-7 0,-7-6 11 16,0 0-11-16,0 0 11 0,7 9-11 0,-7-9 17 15,0 0-17-15,5 7 17 0,3-2-17 0,-8-5 18 16,0 0-18-16,8 5 18 0,3 6-18 0,-11-11 18 16,0 0-18-16,10 12 18 0,3 7-18 0,-13-19 19 15,0 0-19-15,10 24 20 0,-6 2-20 0,-4-26 18 16,0 0-18-16,0 30 19 0,-2 4-19 0,2-34 18 0,0 0-18 16,-2 33 18-16,1-5-18 0,1-28 17 0,0 0-17 15,-2 24 18-15,4 4-18 0,-2-28 17 0,0 0-17 16,1 33 17-16,1-7-17 0,-2-26 16 0,0 0-16 15,0 25 17-15,0 0-17 0,0-25 16 0,0 0-16 0,0 24 17 16,-2 0-17-16,2-24 16 0,0 0-16 0,-3 26 16 16,-1 5-16-16,4-31 14 0,0 0-14 0,-3 26 14 15,-2 2-14-15,5-28 11 0,0 0-11 16,-8 29 11-16,1 4-11 0,7-33 15 0,0 0-15 0,-5 33 15 16,0-3-15-16,5-30 17 0,0 0-17 0,-5 24 18 15,3-7-18-15,2-17 22 0,0 0-22 0,0 14 23 16,2 0-23-16,-2-14 21 0,0 0-21 0,1 12 22 15,1-2-22-15,-2-10 22 0,0 0-22 0,4 9 22 16,-1-2-22-16,-3-7 20 0,0 0-20 0,0 0 21 16,7 7-21-16,-7-7 15 0,0 0-15 0,0 0 15 0,14 15-15 15,-14-15 13-15,0 0-13 0,11 12 13 0,-1 1-13 16,-10-13 9-16,0 0-9 0,15 13 10 0,0 8-10 16,-15-21 7-16,0 0-7 0,16 23 8 0,-2-4-8 15,-14-19 6-15,0 0-6 0,11 17 6 0,0 0-6 16,-11-17 2-16,0 0-2 0,12 19 2 0,4 7-2 15,-16-26 1-15,0 0-1 0,17 26 1 0,1 7-1 0,-18-33 1 16,0 0-1-16,16 28 1 0,-4-11-1 0,-12-17 1 16,0 0-1-16,18 23 1 0,8 11-1 0,-26-34 2 15,0 0-2-15,25 31 2 0,-11-13-2 0,-14-18 2 0,0 0-2 16,11 17 3-16,8 7-3 0,-19-24 4 0,0 0-4 16,20 26 5-16,-3 4-5 0,-17-30 8 0,0 0-8 15,13 27 8-15,-3-1-8 0,-10-26 9 16,0 0-9-16,7 28 9 0,0 5-9 0,-7-33 7 0,0 0-7 15,7 31 8-15,0-3-8 0,-7-28 7 0,0 0-7 16,7 22 8-16,2-6-8 0,-9-16 4 0,0 0-4 0,9 19 4 16,0 7-4-16,-9-26 2 0,0 0-2 0,7 27 3 15,-3-1-3-15,-4-26 1 0,0 0-1 0,1 25 1 16,-1-1-1-16,0-24 0 0,0 0 0 0,-1 26 1 16,-3 3-1-16,4-29 0 0,0 0 0 0,-7 31 0 15,-2-1 0-15,9-30-1 0,0 0 1 0,-10 31 0 16,-1-2 0-16,11-29-1 0,0 0 1 0,-11 28 0 15,1 0 0-15,10-28 0 0,0 0 0 0,-9 26 0 16,0-4 0-16,9-22 0 0,0 0 0 0,-9 23 0 0,-3 1 0 16,12-24 0-16,0 0 0 0,-12 22 1 0,5-6-1 15,7-16 2-15,0 0-2 0,-4 9 3 0,4-9-3 16,0 0 3-16,0 0-3 0,-12 8 4 0,12-8-4 16,0 0 3-16,0 0-3 0,-11-5 4 0,4-2-4 15,2 0-898-15</inkml:trace>
  <inkml:trace contextRef="#ctx0" brushRef="#br0" timeOffset="39537.21">17489 15662 348 0,'0'0'0'0,"0"0"0"15,16-18 0-15,-16 18 12 0,0 0-12 0,16-15 13 16,-7-1-13-16,-9 16 30 0,0 0-30 0,5-14 31 0,-7 0-31 16,2 14 26-16,0 0-26 0,-9-13 27 0,-7 0-27 15,16 13 28-15,0 0-28 0,-23-10 29 0,-5 5-29 16,28 5 17-16,0 0-17 0,-33-5 17 0,-4 6-17 15,37-1 15-15,0 0-15 0,-37 7 16 0,-2 4-16 16,39-11 13-16,0 0-13 0,-34 14 14 0,4 6-14 16,30-20 15-16,0 0-15 0,-24 25 16 0,1 2-16 15,23-27 7-15,0 0-7 0,-21 33 8 0,1 7-8 16,20-40 9-16,0 0-9 0,-14 35 10 0,7-13-10 0,7-22 10 16,0 0-10-16,-2 12 11 0,0 0-11 0,2-12 10 15,0 0-10-15,4 7 10 0,8 5-10 0,-12-12 6 16,0 0-6-16,20 9 6 0,15-12-6 0,-35 3 3 15,0 0-3-15,41-13 4 0,3-6-4 0,-44 19 1 16,0 0-1-16,49-22 2 0,11-1-2 0,-60 23-3 0,0 0 3 16,58-20-2-16,-7-1 2 0,2 2-510 0</inkml:trace>
  <inkml:trace contextRef="#ctx0" brushRef="#br0" timeOffset="40103">17233 15592 270 0,'0'0'0'0,"0"0"0"0,-9 0 0 16,9 0 0-16,0 0 0 0,-10-5 0 0,-3 3 0 0,13 2-1 15,0 0 1-15,-10 4 0 0,1 5 0 0,9-9 1 16,0 0-1-16,-14 15 1 0,-2 13-1 0,16-28 7 15,0 0-7-15,-11 27 7 0,3 6-7 0,8-33 16 0,0 0-16 16,-9 26 16-16,4-3-16 0,5-23 24 0,0 0-24 16,-4 14 24-16,2 1-24 0,2-15 19 0,0 0-19 15,2 19 19-15,3-1-19 0,-5-18 14 0,0 0-14 0,13 19 14 16,-1-6-14-16,-12-13 7 0,0 0-7 0,21 7 7 16,6-8-7-16,-27 1 2 0,0 0-2 0,26-7 3 15,1-14-3-15,-27 21 0 16,0 0 0-16,26-23 1 0,-3-1-1 0,-23 24 0 0,0 0 0 0,18-27 0 15,-3-10 0-15,-15 37 0 0,0 0 0 0,11-33 1 16,-4 13-1-16,-7 20 5 0,0 0-5 0,-2-16 6 16,-14 2-6-16,16 14 12 0,0 0-12 0,-19-12 12 15,-13 3-12-15,32 9 19 0,0 0-19 0,-28-5 20 16,10 3-20-16,18 2 16 0,0 0-16 0,-8 0 16 16,8 0-16-16,0 0 6 0,0 0-6 0,-9 9 7 0,9 7-7 15,0-1-369-15</inkml:trace>
  <inkml:trace contextRef="#ctx0" brushRef="#br0" timeOffset="40805">17732 15399 404 0,'0'0'0'0,"0"0"0"0,-8 1 0 16,8-1 0-16,0 0 0 0,-8 5 1 0,8-5-1 16,0 0 2-16,0 0-2 0,-5 7 3 0,5-7-3 15,0 0 4-15,0 0-4 0,0 0 4 0,4 16-4 0,-4-16 7 16,0 0-7-16,3 19 7 0,3 5-7 16,-6-24 9-16,0 0-9 0,5 24 10 0,4-5-10 15,-9-19 11-15,0 0-11 0,10 18 12 0,1-10-12 0,-11-8 13 16,0 0-13-16,10 7 14 0,-1-1-14 0,-9-6 10 0,0 0-10 15,9 3 11-15,0-6-11 0,-9 3 8 0,0 0-8 16,7-9 9-16,0-7-9 0,-7 16 9 16,0 0-9-16,4-20 10 0,-4-3-10 0,0 23 12 0,0 0-12 15,1-28 12-15,3-5-12 0,-4 33 17 0,0 0-17 16,5-31 18-16,2 5-18 0,-7 26 36 16,0 0-36-16,5-17 36 0,-8 7-36 0,3 10 46 0,0 0-46 15,-5-7 46-15,-8 2-46 0,13 5 45 0,0 0-45 16,-23 1 46-16,-12 17-46 0,35-18 44 0,0 0-44 0,-39 26 45 15,0 5-45-15,39-31 11 0,0 0-11 0,-33 27 11 16,6-6-11-16,27-21 0 0,0 0 0 0,-24 19 1 16,-4 0-1-16,28-19-2 0,0 0 2 0,-29 14-2 15,12-10 2-15,-1 1-675 0</inkml:trace>
  <inkml:trace contextRef="#ctx0" brushRef="#br0" timeOffset="41204.65">17431 15184 718 0,'0'0'0'0,"0"0"0"0,-18 14 0 0,18-14-6 15,0 0 6-15,-14 14-6 0,-5-2 6 0,19-12-1 16,0 0 1-16,-20 12-1 0,-1 3 1 0,21-15 0 0,0 0 0 15,-16 14 0-15,6-2 0 0,10-12 1 0,0 0-1 16,-9 11 2-16,2-4-2 0,7-7 3 0,0 0-3 16,0 0 4-16,-9 8-4 0,9-8 5 15,0 0-5-15,0 0 6 0,0 0-6 0,0 0 6 16,0 0-6-16,0 0 7 0,25-20-7 0,-25 20 6 0,0 0-6 16,24-28 7-16,6-5-7 0,-30 33 4 0,0 0-4 15,27-33 5-15,-11 2-5 0,-16 31 8 0,0 0-8 16,10-29 9-16,-3-1-9 0,-7 30 14 0,0 0-14 0,4-26 14 15,-8 7-14-15,4 19 18 0,0 0-18 0,-5-14 18 16,1 4-18-16,4 10 20 0,0 0-20 0,0 0 21 16,-10-7-21-16,10 7 22 0,0 0-22 0,-9 2 22 15,-3 6-22-15,12-8 20 0,0 0-20 0,-11 18 21 16,-1 13-21-16,12-31 17 0,0 0-17 0,-11 40 17 16,11 6-17-16,0 1-691 0</inkml:trace>
  <inkml:trace contextRef="#ctx0" brushRef="#br0" timeOffset="41704.01">18478 15142 740 0,'0'0'0'0,"0"0"0"0,-12-7 0 0,12 7-3 0,0 0 3 0,-16-5-2 16,-1 2 2-16,17 3-13 0,0 0 13 0,-22 0-13 16,7 2 13-16,15-2-11 0,0 0 11 0,-13 5-11 15,1 5 11-15,12-10-14 0,0 0 14 0,-11 16-13 16,-5 6 13-16,16-22-11 0,0 0 11 0,-14 26-10 15,4 4 10-15,10-30-10 0,0 0 10 0,-13 26-9 16,5-11 9-16,8-15-5 0,0 0 5 0,-7 10-5 16,3-3 5-16,4-7-4 0,0 0 4 0,0 0-3 15,5-7 3-15,-5 7-2 0,0 0 2 0,13-15-1 16,10-15 1-16,-23 30-1 0,0 0 1 0,24-36-1 16,3-2 1-16,-27 38-2 0,0 0 2 0,21-36-1 15,-7 6 1-15,-14 30 0 0,0 0 0 0,5-26 0 16,-10 2 0-16,5 24 3 0,0 0-3 0,-9-21 3 15,-1 8-3-15,10 13 10 0,0 0-10 0,-9-7 10 0,-2 3-10 16,11 4 18-16,0 0-18 0,-21 5 18 0,-18 9-18 16,39-14 29-16,0 0-29 0,-42 23 29 0,1 8-29 15,41-31 19-15,0 0-19 0,-35 38 20 0,3 5-20 16,32-43 11-16,0 0-11 0,-26 45 11 0,5 4-11 16,-2-3-522-16</inkml:trace>
  <inkml:trace contextRef="#ctx0" brushRef="#br0" timeOffset="42120.87">18360 15717 617 0,'0'0'0'0,"0"0"0"16,0 0 0-16,0 0 0 0,0 0 0 0,6-7 1 16,-6 7-1-16,0 0 3 0,0 0-3 0,0 0 4 15,-6-7-4-15,6 7 7 0,0 0-7 0,0 0 8 16,0 0-8-16,0 0 7 0,0 0-7 0,0 10 7 16,0-10-7-16,0 0 8 0,0 0-8 0,0 0 9 15,0 9-9-15,0-9 8 0,0 0-8 0,2 7 9 16,2 2-9-16,-4-9 9 0,0 0-9 0,0 0 9 15,8 8-9-15,-8-8 8 0,0 0-8 0,0 0 9 0,13-1-9 16,-13 1 6-16,0 0-6 0,5-12 6 0,-5-13-6 16,0 25 7-16,0 0-7 0,0-29 7 0,-5 3-7 15,5 26 8-15,0 0-8 0,0-28 9 0,-2 4-9 16,2 24 12-16,0 0-12 0,-2-19 12 0,-3 9-12 16,5 10 19-16,0 0-19 0,-7-9 20 0,-4 2-20 15,11 7 27-15,0 0-27 0,-30-5 27 0,-16 12-27 16,46-7 20-16,0 0-20 0,-52 17 20 0,0 9-20 0,-2 2-633 15</inkml:trace>
  <inkml:trace contextRef="#ctx0" brushRef="#br0" timeOffset="42651.97">17417 16089 819 0,'0'0'0'0,"0"0"0"15,0 0 0-15,0 0-16 0,0 0 16 0,5-9-15 16,9-1 15-16,-14 10-30 0,0 0 30 0,14-9-30 15,-5 9 30-15,-9 0-14 0,0 0 14 0,0 0-13 0,0 0 13 16,0 0-10-16,0 0 10 0,5 11-9 0,2-1 9 16,-7-10-4-16,0 0 4 0,4 14-3 0,1 5 3 15,-5-19 0-15,0 0 0 0,4 17 0 0,-4-6 0 16,0-11 0-16,0 0 0 0,5 7 1 0,-5-7-1 16,0 0 11-16,0 0-11 0,16 3 11 0,9-15-11 15,-25 12 24-15,0 0-24 0,22-21 25 0,-4-5-25 0,-18 26 28 16,0 0-28-16,14-24 28 0,-5 5-28 15,-9 19 34-15,0 0-34 0,5-16 34 0,-5 6-34 0,0 10 33 16,0 0-33-16,-1-7 34 0,1 7-34 0,0 0 27 0,0 0-27 16,-4-5 28-16,4 5-28 0,0 0 24 0,0 0-24 15,0 0 24-15,-9 0-24 0,9 0 18 0,0 0-18 16,0 0 19-16,-14 17-19 0,14-17 7 0,0 0-7 16,-14 17 7-16,-2 4-7 0,16-21 1 0,0 0-1 15,-19 28 2-15,-4 12-2 0,23-40 0 0,0 0 0 16,-23 38 0-16,9-9 0 0,14-29-1 0,0 0 1 15,-9 24 0-15,5-1 0 0,4-23-1 0,0 0 1 0,2 21-1 16,9-7 1-16,-1-1-759 0</inkml:trace>
  <inkml:trace contextRef="#ctx0" brushRef="#br0" timeOffset="43069.9">18457 16082 393 0,'0'0'0'0,"0"0"0"0,0 0 0 15,0 0 1-15,0 0-1 0,9-5 1 0,-9 5-1 16,0 0 2-16,0 0-2 0,0 0 3 0,0 0-3 16,0 0 21-16,0 0-21 0,4-7 21 0,-4 7-21 15,0 0 31-15,0 0-31 0,0 0 32 0,0 0-32 16,0 0 35-16,0 0-35 0,-6 12 35 0,-2-3-35 15,8-9 36-15,0 0-36 0,-13 8 36 0,3-1-36 0,10-7 28 16,0 0-28-16,-7 4 29 0,7-4-29 0,0 0 29 16,0 0-29-16,0 0 29 0,0 0-29 0,0 0 20 0,0 0-20 15,0 0 20-15,17-18-20 0,-17 18 12 0,0 0-12 16,16-20 13-16,-7-3-13 0,-9 23 6 0,0 0-6 16,5-22 6-16,0 1-6 0,-5 21 2 0,0 0-2 0,4-16 3 15,-8-1-3-15,4 17 0 0,0 0 0 0,-8-17 1 16,-6 1-1-16,14 16 0 0,0 0 0 0,-22-10 1 15,-6 8-1-15,28 2 0 0,0 0 0 0,-32 4 0 16,-13 6 0-16,45-10 2 0,0 0-2 0,-48 17 3 16,-1 9-3-16,49-26 4 0,0 0-4 0,-46 26 4 15,9 2-4-15,37-28 5 0,0 0-5 0,-41 21 6 16,-10-9-6-16,2 0-593 0</inkml:trace>
  <inkml:trace contextRef="#ctx0" brushRef="#br0" timeOffset="43535.15">16489 15620 639 0,'0'0'0'0,"-7"0"0"0,-23-2 0 0,30 2 3 15,0 0-3-15,-28-1 4 0,1 4-4 0,27-3 0 0,0 0 0 16,-23 9 0-16,0 5 0 0,23-14 7 0,0 0-7 16,-26 24 8-16,3 12-8 0,23-36 8 0,0 0-8 15,-20 36 9-15,12-11-9 0,8-25 9 0,0 0-9 16,-2 26 9-16,4 7-9 0,-2-33 8 0,0 0-8 15,5 31 9-15,4-12-9 0,-9-19 4 0,0 0-4 0,14 12 5 16,12-4-5-16,-26-8 2 0,0 0-2 0,32-3 2 16,0-14-2-16,-32 17 0 0,0 0 0 0,40-33 0 15,10-17 0-15,-50 50-2 0,0 0 2 0,51-52-2 16,-5-5 2-16,-46 57-5 0,0 0 5 0,39-51-4 16,-13 13 4-16,-26 38-6 0,0 0 6 0,19-34-6 15,-8 10 6-15,-11 24-1 0,0 0 1 0,7-20 0 16,-7 10 0-16,0 10 2 0,0 0-2 0,-3-7 2 15,3 7-2-15,0 0 10 0,0 0-10 0,-11 7 10 0,-3 10-10 16,14-17 19-16,0 0-19 0,-25 30 20 0,-14 15-20 16,1 0-513-16</inkml:trace>
  <inkml:trace contextRef="#ctx0" brushRef="#br0" timeOffset="43986.06">17944 14936 449 0,'0'0'0'0,"0"0"0"15,0 0 0-15,0 0 3 0,0 0-3 0,0 0 3 16,0 7-3-16,0-7 9 0,0 0-9 0,0 0 9 16,0 0-9-16,0 0 16 0,0 0-16 0,0 0 16 15,0 0-16-15,0 0 14 0,0 0-14 0,0 0 14 16,0 0-14-16,0 0 12 0,0 0-12 0,0 0 13 16,0 0-13-16,0 0 11 0,0 0-11 0,14 4 12 15,9-6-12-15,-23 2 9 0,0 0-9 0,27-9 9 16,3-6-9-16,-30 15 13 0,0 0-13 0,26-24 13 15,-3-11-13-15,-23 35 16 0,0 0-16 0,18-38 16 16,-6 0-16-16,-12 38 19 0,0 0-19 0,9-33 19 16,-8 2-19-16,-1 31 23 0,0 0-23 0,0-24 24 0,-1 8-24 15,1 16 35-15,0 0-35 0,-6-10 35 0,6 10-35 16,0 0 41-16,0 0-41 0,-8-7 41 0,8 7-41 16,0 0 38-16,0 0-38 0,-9 8 39 0,-4 17-39 15,13-25 34-15,0 0-34 0,-12 38 34 0,5 7-34 16,0 1-720-16</inkml:trace>
  <inkml:trace contextRef="#ctx0" brushRef="#br0" timeOffset="44525.17">18803 15502 191 0,'0'0'0'0,"0"0"0"0,9-7 0 15,-9 7 6-15,0 0-6 0,0 0 7 0,10-8-7 16,-10 8 25-16,0 0-25 0,6-7 25 0,-3-10-25 0,-3 17 42 16,0 0-42-16,4-18 42 0,-8 6-42 0,4 12 62 15,0 0-62-15,-1-9 63 0,2 1-63 0,-1 8 64 16,0 0-64-16,4-9 65 0,-4 9-65 0,0 0 61 16,0 0-61-16,0 0 62 0,-5-7-62 0,5 7 55 0,0 0-55 15,0 0 55-15,0 0-55 0,0 0 41 0,0 0-41 16,0 0 42-16,0 0-42 0,0 0 31 0,0 0-31 15,0 0 32-15,-2 7-32 0,2-7 20 0,0 0-20 0,-9 14 21 16,-14 12-21-16,0 0-699 0</inkml:trace>
  <inkml:trace contextRef="#ctx0" brushRef="#br0" timeOffset="44928.25">16595 16430 169 0,'0'0'0'16,"0"0"0"-16,0 0 0 0,0 0 0 0,0 0 0 0,7 7 1 16,-7-7-1-16,0 0 1 0,0 0-1 0,16 7 2 15,-6-9-2-15,3 0-70 0</inkml:trace>
  <inkml:trace contextRef="#ctx0" brushRef="#br0" timeOffset="45121">16693 16394 225 0,'0'0'0'0,"0"0"0"16,20-21 0-16,-20 21 0 0,0 0 0 0,17-21 0 15,3-1 0-15,-20 22 0 0,0 0 0 0,23-26 0 16,2-4 0-16,-25 30 1 0,0 0-1 0,24-31 1 15,-1 5-1-15,-23 26 14 0,0 0-14 0,16-26 15 16,-9 4-15-16,-7 22 34 0,0 0-34 0,0-18 35 16,-5 6-35-16,5 12 45 0,0 0-45 0,-11-7 46 0,-6 4-46 15,17 3 46-15,0 0-46 0,-20 3 46 0,8 8-46 16,12-11 57-16,0 0-57 0,-16 19 58 0,-3 8-58 16,19-27 33-16,0 0-33 0,-15 32 34 0,1-3-34 15,14-29 22-15,0 0-22 0,-9 26 23 0,6-11-23 16,-1 1-492-16</inkml:trace>
  <inkml:trace contextRef="#ctx0" brushRef="#br0" timeOffset="45652.91">16925 15468 751 0,'0'0'0'0,"-8"-2"0"16,-11 0 0-16,19 2-27 0,0 0 27 0,-23-3-27 16,2-2 27-16,21 5-16 0,0 0 16 0,-18-4-15 15,8 6 15-15,10-2-12 0,0 0 12 0,-13 2-12 16,13-2 12-16,0 0-6 0,0 0 6 0,-8 0-5 15,8 0 5-15,0 0-1 0,0 0 1 0,0 0 0 16,-6 8 0-16,6-8 0 0,0 0 0 0,0 0 1 16,0 7-1-16,0-7 2 0,0 0-2 0,0 0 2 15,16 7-2-15,-16-7 3 0,0 0-3 0,20-2 3 0,4-5-3 16,-24 7 7-16,0 0-7 0,30-15 7 0,6-15-7 16,-36 30 13-16,0 0-13 0,31-38 13 0,1-7-13 15,-32 45 17-15,0 0-17 0,25-46 17 0,-4 1-17 16,-21 45 18-16,0 0-18 0,19-44 18 0,-1 8-18 15,-18 36 22-15,0 0-22 0,18-29 23 0,-6 4-23 16,-12 25 18-16,0 0-18 0,5-17 19 0,-1 8-19 0,-4 9 18 16,0 0-18-16,0-6 18 0,0 6-18 15,0 0 17-15,0 0-17 0,-7-11 17 0,-4 6-17 16,11 5 16-16,0 0-16 0,-12-2 17 0,-4 6-17 0,16-4 18 16,0 0-18-16,-21 8 19 0,-11 10-19 0,32-18 12 15,0 0-12-15,-32 20 12 0,4 1-12 0,28-21 2 16,0 0-2-16,-25 19 2 0,6-1-2 0,19-18-1 15,0 0 1-15,-18 17 0 0,8 2 0 0,10-19-10 0,0 0 10 16,-4 21-10-16,4 5 10 0,0-2-675 0</inkml:trace>
  <inkml:trace contextRef="#ctx0" brushRef="#br0" timeOffset="46267.9">17812 16112 628 0,'0'0'0'0,"0"0"0"0,-6-13 0 0,6 13-1 0,0 0 1 15,-3-12-1-15,-1 0 1 0,4 12-1 0,0 0 1 16,-1-8 0-16,1 8 0 0,0 0-2 0,0 0 2 16,-7-7-1-16,7 7 1 0,0 0-3 0,0 0 3 15,0 0-2-15,-4 8 2 0,4-8-1 0,0 0 1 0,0 0-1 16,2 18 1-16,-2-18-1 0,0 0 1 0,7 17-1 16,-2 2 1-16,-5-19 0 0,0 0 0 0,9 19 0 15,0-5 0-15,-9-14 0 0,0 0 0 0,9 8 0 16,-9-8 0-16,0 0 0 0,0 0 0 0,8 4 1 15,7-14-1-15,-15 10 1 0,0 0-1 0,17-18 1 16,-3-6-1-16,-14 24 2 0,0 0-2 0,9-28 2 16,-9 1-2-16,0 27 4 0,0 0-4 0,-3-28 5 15,-8 2-5-15,11 26 8 0,0 0-8 0,-14-19 9 16,-2 3-9-16,16 16 16 0,0 0-16 0,-19-8 17 16,1 6-17-16,18 2 22 0,0 0-22 0,-14 3 23 15,-4 4-23-15,18-7 29 0,0 0-29 0,-16 11 30 0,-3 3-30 16,19-14 37-16,0 0-37 0,-19 13 37 0,3 3-37 15,16-16 18-15,0 0-18 0,-11 12 19 0,6-3-19 16,0-1-611-16</inkml:trace>
  <inkml:trace contextRef="#ctx0" brushRef="#br0" timeOffset="46786.91">16903 15778 247 0,'0'0'0'0,"0"0"0"16,-10 20 0-16,10-20 7 0,0 0-7 0,-13 16 8 15,3-6-8-15,10-10 15 0,0 0-15 0,-9 14 16 16,0 12-16-16,9-26 15 0,0 0-15 0,-9 23 15 16,2-10-15-16,7-13 13 0,0 0-13 0,-5 11 14 0,2-4-14 15,3-7 7-15,0 0-7 0,0 0 7 0,-2 8-7 16,2-8 6-16,0 0-6 0,0 0 7 0,0 0-7 15,0 0 5-15,0 0-5 0,0 0 5 0,5 2-5 16,-5-2 10-16,0 0-10 0,0 0 11 0,12-9-11 16,-12 9 25-16,0 0-25 0,6-8 26 0,2-4-26 15,-8 12 39-15,0 0-39 0,9-16 40 0,-7 1-40 16,-2 15 45-16,0 0-45 0,2-18 46 0,-2 3-46 16,0 15 44-16,0 0-44 0,-2-19 45 0,-3 3-45 15,5 16 36-15,0 0-36 0,-7-12 37 0,0 3-37 0,7 9 26 16,0 0-26-16,-6-5 26 0,-2 5-26 0,8 0 12 15,0 0-12-15,-7 4 12 0,-1 4-12 0,8-8 2 16,0 0-2-16,-5 12 3 0,2 6-3 0,-4 1-594 0</inkml:trace>
  <inkml:trace contextRef="#ctx0" brushRef="#br0" timeOffset="47286.23">17662 15191 348 0,'0'0'0'0,"0"0"0"0,-2-11 0 16,2 11 10-16,0 0-10 0,-2-8 11 0,2 1-11 15,0 7 20-15,0 0-20 0,0 0 21 0,-1-12-21 16,1 12 27-16,0 0-27 0,-9-5 27 0,-2 6-27 0,11-1 21 16,0 0-21-16,-9 4 22 0,2 1-22 0,7-5 17 15,0 0-17-15,-9 10 17 0,-1 6-17 0,10-16 14 16,0 0-14-16,-9 16 14 0,0-6-14 0,9-10 9 15,0 0-9-15,-3 7 9 0,3-7-9 0,0 0 5 16,0 0-5-16,0 0 6 0,-4 7-6 0,4-7 4 0,0 0-4 16,0 0 4-16,0 0-4 0,0 0 2 0,0 0-2 15,0 0 3-15,11 0-3 0,-11 0 4 0,0 0-4 16,7-7 5-16,5-9-5 0,-12 16 6 0,0 0-6 16,14-24 7-16,2-5-7 0,-16 29 8 0,0 0-8 0,16-30 9 15,0 2-9-15,-16 28 2 0,0 0-2 0,16-27 3 16,0-1-3-16,-16 28 0 0,0 0 0 0,14-26 1 15,-5 0-1-15,-9 26-1 0,0 0 1 0,5-22-1 16,-2-1 1-16,-3 23-9 0,0 0 9 0,2-19-8 16,2 7 8-16,-4 0-418 0</inkml:trace>
  <inkml:trace contextRef="#ctx0" brushRef="#br0" timeOffset="47750.88">18586 14859 639 0,'0'0'0'0,"0"0"0"0,-3 7 0 0,3-7-8 0,0 0 8 16,0 0-7-16,-2 6 7 0,2-6-17 0,0 0 17 15,0 0-16-15,0 0 16 0,0 0-4 0,0 0 4 16,0 19-4-16,-7 13 4 0,7-32-2 0,0 0 2 16,-9 32-2-16,0-4 2 0,9-28 0 0,0 0 0 15,-7 23 0-15,4-4 0 0,3-19 1 0,0 0-1 0,-8 20 2 16,7-2-2-16,1-18 3 0,0 0-3 15,0 10 4-15,0-10-4 0,0 0 9 0,0 0-9 0,-4 9 9 16,4-9-9-16,0 0 13 0,0 0-13 0,0 0 14 16,5 8-14-16,-5-8 11 0,0 0-11 0,9 0 12 15,12-5-12-15,-21 5 8 0,0 0-8 0,22-5 8 16,-6 2-8-16,-16 3 7 0,0 0-7 0,12-2 8 16,-2 0-8-16,-10 2 10 0,0 0-10 0,9-2 10 15,-9 2-10-15,0 0 13 0,0 0-13 0,13-1 14 16,-13 1-14-16,0 0 13 0,0 0-13 0,5 12 13 15,-9 14-13-15,3 0-511 0</inkml:trace>
  <inkml:trace contextRef="#ctx0" brushRef="#br0" timeOffset="48132.21">18826 15606 550 0,'0'0'0'16,"0"0"0"-16,5-12 0 0,-5 12 0 0,0 0 0 0,6-9 0 15,-6 9 0-15,0 0-2 0,0 0 2 0,1-8-1 16,-8 4 1-16,7 4-3 0,0 0 3 0,-9-3-3 15,-1 1 3-15,10 2-3 0,0 0 3 0,-23 2-2 16,-9 5 2-16,32-7 0 0,0 0 0 0,-35 10 0 16,0 7 0-16,35-17 3 0,0 0-3 0,-32 16 3 15,7 5-3-15,25-21 8 0,0 0-8 0,-21 15 8 16,2 1-8-16,19-16 7 0,0 0-7 0,-13 17 8 16,1-5-8-16,12-12 6 0,0 0-6 0,-5 12 7 15,1-6-7-15,4-6 5 0,0 0-5 0,0 0 5 16,-3 7-5-16,3-7 2 0,0 0-2 0,0 0 3 15,3-11-3-15,1 1-391 0</inkml:trace>
  <inkml:trace contextRef="#ctx0" brushRef="#br0" timeOffset="51101.01">17995 14936 315 0,'0'0'0'0,"0"0"0"0,0 0 0 15,0 0 18-15,0 0-18 0,0 0 19 0,0 0-19 16,0 0 24-16,0 0-24 0,0 0 24 0,0 0-24 16,0 0 41-16,0 0-41 0,0 0 41 0,-23 16-41 0,23-16 24 15,0 0-24-15,-14 19 25 0,-12 16-25 0,26-35 23 16,0 0-23-16,-32 38 24 0,0 0-24 0,32-38 14 16,0 0-14-16,-26 36 15 0,3-5-15 0,23-31 8 15,0 0-8-15,-23 26 9 0,7-7-9 0,16-19 5 16,0 0-5-16,-11 12 6 0,6-3-6 0,5-9 8 0,0 0-8 15,0 0 9-15,-3 9-9 0,3-9 7 0,0 0-7 16,0 0 8-16,0 0-8 0,0 0 7 0,0 0-7 16,0 0 8-16,-2 7-8 0,2-7 4 0,0 0-4 15,0 0 4-15,0 0-4 0,0 0 0 0,0 0 0 0,0 0 1 16,0 7-1-16,0-7 0 0,0 0 0 0,0 0 0 16,0 0 0-16,0 0-3 0,0 0 3 0,0 0-2 15,0 0 2-15,0 0-455 0</inkml:trace>
  <inkml:trace contextRef="#ctx0" brushRef="#br0" timeOffset="51172.95">17791 15205 382 0,'0'0'0'0,"0"0"0"15,1-9 0-15,-1 9 0 0,0 0 0 0,4-10 0 16,-1-2 0-16,-3 12 0 0,0 0 0 0,11-14 1 16,7-2-1-16,-18 16 0 0,0 0 0 0,16-14 0 15,-8 7 0-15,-1 0-228 0</inkml:trace>
  <inkml:trace contextRef="#ctx0" brushRef="#br0" timeOffset="53085.21">18050 14964 303 0,'0'0'0'0,"0"0"0"0,-14 21 0 16,14-21 0-16,0 0 0 0,-11 15 0 0,4-4 0 0,7-11 0 15,0 0 0-15,-9 12 0 0,-5 12 0 0,14-24-1 16,0 0 1-16,-14 26-1 0,-4-2 1 0,18-24-3 15,0 0 3-15,-19 25-3 0,-2-1 3 0,21-24-6 0,0 0 6 16,-23 21-5-16,5-8 5 0,18-13-3 16,0 0 3-16,-14 11-3 0,-3-1 3 0,17-10 0 0,0 0 0 15,-15 7 0-15,7-3 0 0,8-4 1 0,0 0-1 16,0 0 2-16,0 0-2 0,0 0 6 0,0 0-6 16,-7 7 7-16,7-7-7 0,0 0 12 0,0 0-12 15,0 0 12-15,0 0-12 0,0 0 13 0,0 0-13 16,-7-2 13-16,7 2-13 0,0 0 10 0,0 0-10 0,0 0 11 15,0 0-11-15,0 0 8 0,0 0-8 0,0 0 8 16,0 0-8-16,0 0 6 0,0 0-6 0,0 0 7 16,-2-7-7-16,2 7 5 0,0 0-5 0,0 0 5 15,0 0-5-15,0 0 4 0,0 0-4 0,0 0 4 16,7-7-4-16,-7 7 1 0,0 0-1 0,0 0 1 16,0 0-1-16,0 0 0 0,0 0 0 0,0 0 0 15,3-7 0-15,-3 7 0 0,0 0 0 0,0 0 0 0,0 0 0 16,0 0 0-16,0 0 0 0,0 0 0 0,0-7 0 15,0 7 0-15,0 0 0 0,0 0 0 0,-7-2 0 16,7 2 0-16,0 0 0 0,-5 0 0 0,-6 0 0 16,11 0 2-16,0 0-2 0,-8 0 2 0,1 0-2 15,7 0 6-15,0 0-6 0,0 0 6 0,-11-3-6 16,11 3 8-16,0 0-8 0,0 0 8 0,-11-5-8 0,11 5 12 16,0 0-12-16,0 0 12 0,-10-9-12 15,10 9 17-15,0 0-17 0,-4-7 18 0,4 7-18 16,0 0 22-16,0 0-22 0,-5-14 23 0,3-1-23 0,2 15 21 15,0 0-21-15,0-16 22 0,2 4-22 0,-2 12 25 16,0 0-25-16,3-9 25 0,-3 9-25 0,0 0 22 0,0 0-22 16,0-10 23-16,0 10-23 0,0 0 20 0,0 0-20 15,0 0 21-15,0 0-21 0,0 0 17 0,0 0-17 16,0 0 17-16,-8 12-17 0,8-12 12 0,0 0-12 16,-6 28 13-16,3 20-13 0,3-48 8 0,0 0-8 0,-5 56 8 15,-1-3-8-15,6-53 6 0,0 0-6 0,0 49 6 16,0-15-6-16,0-34 4 0,0 0-4 0,-2 28 5 15,1-4-5-15,1-24 4 0,0 0-4 0,-4 18 5 16,4-8-5-16,0-10 4 0,0 0-4 0,0 0 4 16,0 9-4-16,0-9 3 0,0 0-3 0,0 0 4 15,0 0-4-15,0 0 2 0,0 0-2 0,18-2 2 16,3-15-2-16,-21 17 0 0,0 0 0 0,30-30 0 16,2-8 0-16,0 0-580 0</inkml:trace>
  <inkml:trace contextRef="#ctx0" brushRef="#br0" timeOffset="54879.83">21218 15987 471 0,'0'0'0'0,"0"0"0"0,0 0 0 0,0 0 25 15,0 0-25-15,0 0 26 0,-20-17-26 0,20 17 61 16,0 0-61-16,0 0 62 0,0 0-62 0,0 0 70 16,0 0-70-16,-8 0 70 0,1 0-70 0,7 0 54 15,0 0-54-15,0 0 55 0,-9 0-55 0,9 0 37 0,0 0-37 16,0 0 38-16,0 0-38 0,0 0 29 0,0 0-29 16,-7 3 29-16,5 4-29 0,2-7 23 0,0 0-23 15,-9 14 24-15,-5 8-24 0,14-22 23 0,0 0-23 16,-23 30 23-16,2-1-23 0,21-29 18 0,0 0-18 15,-16 26 19-15,4-3-19 0,12-23 17 0,0 0-17 0,-13 19 17 16,8-4-17-16,5-15 13 0,0 0-13 0,-5 12 13 16,3-3-13-16,2-9 9 0,0 0-9 0,2 9 10 15,5 1-10-15,-7-10 7 0,0 0-7 0,10 14 8 16,3 3-8-16,-13-17 6 0,0 0-6 0,12 12 6 16,-3-1-6-16,-9-11 2 0,0 0-2 0,9 8 3 15,1-1-3-15,-10-7 1 0,0 0-1 0,16 5 1 16,0 1-1-16,-16-6 0 0,0 0 0 0,21 0 0 15,4-9 0-15,-25 9 0 0,0 0 0 0,23-14 0 16,-6-1 0-16,-17 15 0 0,0 0 0 0,15-18 0 0,-5 1 0 16,-10 17 0-16,0 0 0 0,7-19 0 0,-2-4 0 15,-5 23 1-15,0 0-1 0,6-20 2 0,-3 4-2 16,-3 16 5-16,0 0-5 0,2-15 6 0,-2-3-6 16,0 18 13-16,0 0-13 0,4-15 14 0,-3 3-14 15,-1 12 20-15,0 0-20 0,2-13 21 0,-2 0-21 16,0 13 26-16,0 0-26 0,-2-13 26 0,-6 5-26 0,8 8 26 15,0 0-26-15,-13-9 26 0,1-1-26 0,12 10 26 16,0 0-26-16,-18-9 26 0,4-1-26 0,14 10 22 16,0 0-22-16,-12-7 23 0,12 7-23 0,0 0 18 15,0 0-18-15,-9 2 19 0,9-2-19 0,0 0 15 0,0 0-15 16,-14 6 16-16,5-4-16 0,9-2 9 16,0 0-9-16,-11 2 10 0,-3 1-10 0,14-3 1 15,0 0-1-15,-12 4 1 0,0-2-1 0,12-2-4 16,0 0 4-16,-9 1-4 0,2-1 4 0,7 0-28 15,0 0 28-15,0 0-28 0,0 0 28 0,0 0-1124 0</inkml:trace>
  <inkml:trace contextRef="#ctx0" brushRef="#br0" timeOffset="55632.95">21472 15862 505 0,'0'0'0'0,"0"0"0"0,0 0 0 0,0 0-2 16,0 0 2-16,0 0-2 0,0 0 2 0,0 0 3 16,0 0-3-16,-14 2 3 0,1 5-3 0,13-7 18 0,0 0-18 15,-14 5 18-15,0 2-18 0,14-7 30 0,0 0-30 16,-12 7 30-16,-1 2-30 0,13-9 35 0,0 0-35 15,-10 8 35-15,-1 1-35 0,11-9 27 0,0 0-27 0,-9 7 27 16,1 0-27-16,8-7 42 0,0 0-42 0,-7 5 43 16,7-5-43-16,0 0 36 0,0 0-36 0,-9 9 36 15,9-9-36-15,0 0 26 0,0 0-26 0,-2 7 26 16,2-7-26-16,0 0 23 0,0 0-23 0,11 8 23 16,1 3-23-16,-12-11 16 0,0 0-16 0,19 12 16 15,8 2-16-15,-27-14 8 0,0 0-8 0,26 13 8 16,-1-4-8-16,-25-9 4 0,0 0-4 0,26 5 4 15,6-1-4-15,-32-4 2 0,0 0-2 0,30 0 2 16,-10-4-2-16,-20 4 2 0,0 0-2 0,15-3 2 16,0-2-2-16,-15 5 0 0,0 0 0 0,10-7 0 15,-3-2 0-15,-7 9 0 0,0 0 0 0,5-9 1 0,1-3-1 16,-6 12 1-16,0 0-1 0,7-14 1 0,0 1-1 16,-7 13 7-16,0 0-7 0,7-14 7 0,0 3-7 15,-7 11 17-15,0 0-17 0,7-8 17 0,-5-3-17 16,-2 11 24-16,0 0-24 0,2-12 25 0,-4 0-25 15,2 12 26-15,0 0-26 0,-2-12 27 0,-3 0-27 0,5 12 28 16,0 0-28-16,-9-17 29 0,-7-2-29 0,16 19 30 16,0 0-30-16,-23-20 30 0,-5 5-30 0,28 15 30 15,0 0-30-15,-27-12 31 0,4 3-31 0,23 9 37 16,0 0-37-16,-21-5 38 0,2 5-38 0,19 0 38 16,0 0-38-16,-21 2 39 0,-4 1-39 0,25-3 28 0,0 0-28 15,-21 4 29-15,10-1-29 0,11-3 19 16,0 0-19-16,-7 5 20 0,0 4-20 0,7-9 11 15,0 0-11-15,-16 15 12 0,-14 10-12 0,0-1-1176 0</inkml:trace>
  <inkml:trace contextRef="#ctx0" brushRef="#br0" timeOffset="56597.89">21133 15798 214 0,'0'0'0'0,"0"0"0"16,0 0 0-16,0 0 16 0,0 0-16 0,4-7 17 15,-4 7-17-15,0 0 22 0,0 0-22 0,0 0 23 16,0 0-23-16,0 0 20 0,0 0-20 0,-7 0 21 15,7 0-21-15,0 0 32 0,0 0-32 0,0 0 32 16,0 0-32-16,0 0 31 0,0 0-31 0,-7 4 32 16,7-4-32-16,0 0 35 0,0 0-35 0,0 0 35 15,0 0-35-15,0 0 34 0,0 0-34 0,-7 5 35 16,7-5-35-16,0 0 37 0,0 0-37 0,0 0 37 0,0 0-37 16,0 0 32-16,0 0-32 0,0 0 32 0,-4 7-32 15,4-7 29-15,0 0-29 0,2 9 29 0,0 1-29 16,-2-10 24-16,0 0-24 0,3 10 25 0,1 1-25 15,-4-11 21-15,0 0-21 0,1 7 22 0,-1 1-22 16,0-8 17-16,0 0-17 0,4 12 18 0,5 7-18 16,-9-19 14-16,0 0-14 0,12 19 15 0,4-3-15 15,-16-16 11-15,0 0-11 0,12 12 11 0,2-5-11 0,-14-7 7 16,0 0-7-16,14 4 7 0,-5-1-7 0,-9-3 4 16,0 0-4-16,6 2 4 0,2-1-4 0,-8-1 1 15,0 0-1-15,11 2 2 0,-4 0-2 0,-7-2 0 16,0 0 0-16,0 0 1 0,12-5-1 0,-12 5 1 15,0 0-1-15,7-7 1 0,-1-5-1 0,-6 12 0 0,0 0 0 16,3-14 1-16,1 0-1 0,-4 14 3 0,0 0-3 16,9-17 3-16,-1-4-3 0,-8 21 5 0,0 0-5 15,15-24 6-15,4 1-6 0,-19 23 11 0,0 0-11 0,18-21 12 16,-6 4-12-16,-12 17 16 0,0 0-16 0,5-10 16 16,-5 10-16-16,0 0 21 0,0 0-21 0,6-9 21 15,-6 9-21-15,0 0 23 0,0 0-23 0,-8-9 23 16,0 3-23-16,8 6 21 0,0 0-21 0,-11-7 22 15,-1-5-22-15,12 12 32 0,0 0-32 0,-13-11 33 16,3 4-33-16,10 7 45 0,0 0-45 0,-9-2 46 16,5-1-46-16,4 3 38 0,0 0-38 0,0 0 38 15,-14 7-38-15,14-7 20 0,0 0-20 0,-10 9 21 16,-3 4-21-16,13-13 9 0,0 0-9 0,-12 16 10 16,0 0-10-16,12-16 1 0,0 0-1 0,-7 17 1 0,0 0-1 15,1 1-1065-15</inkml:trace>
  <inkml:trace contextRef="#ctx0" brushRef="#br0" timeOffset="57282.15">21232 15823 393 0,'0'0'0'0,"0"0"0"0,0 0 0 0,0 0 4 0,0 0-4 16,0 0 4-16,0 0-4 0,0 0 13 0,0 0-13 16,5 5 14-16,-5-5-14 0,0 0 36 0,0 0-36 15,0 0 36-15,-2-11-36 0,2 11 64 0,0 0-64 0,0 0 64 16,-7-7-64-16,7 7 62 0,0 0-62 0,0 0 63 16,-5-12-63-16,5 12 53 0,0 0-53 0,-9-7 54 15,-3 2-54-15,12 5 41 0,0 0-41 0,-14-7 41 16,1 6-41-16,13 1 31 0,0 0-31 0,-10 1 31 15,-1 6-31-15,11-7 20 0,0 0-20 0,-12 17 20 16,-6 16-20-16,18-33 5 0,0 0-5 0,-14 35 5 16,7-7-5-16,0-1-731 0</inkml:trace>
  <inkml:trace contextRef="#ctx0" brushRef="#br0" timeOffset="60445.89">21611 16047 326 0,'0'0'0'15,"0"0"0"-15,0 0 0 0,0 0 15 0,0 0-15 0,0 0 15 16,0 0-15-16,0 0 37 0,0 0-37 0,18-13 37 15,-18 13-37-15,0 0 39 0,0 0-39 0,0 0 40 16,5-7-40-16,-5 7 34 0,0 0-34 0,0 0 34 16,0-7-34-16,0 7 24 0,0 0-24 15,0 0 25-15,0 0-25 0,0 0 18 0,0 0-18 0,-9-2 19 16,9 2-19-16,0 0 21 0,0 0-21 0,-9-7 22 16,-5 4-22-16,14 3 29 0,0 0-29 0,-16-4 30 15,1 2-30-15,15 2 34 0,0 0-34 0,-9 0 34 16,-4 0-34-16,13 0 37 0,0 0-37 0,-10 0 38 15,-3 0-38-15,13 0 36 0,0 0-36 0,-14 0 36 0,-5 0-36 16,19 0 31-16,0 0-31 0,-21 2 32 0,-9 2-32 16,30-4 24-16,0 0-24 0,-25 3 24 0,11 1-24 15,14-4 18-15,0 0-18 0,-9 3 19 0,-1 2-19 16,10-5 15-16,0 0-15 0,-9 9 15 0,2 1-15 16,7-10 8-16,0 0-8 0,-9 11 8 0,2-1-8 15,7-10 1-15,0 0-1 0,-7 10 1 0,0 1-1 0,7-11 0 16,0 0 0-16,-7 10 0 0,-2 2 0 0,9-12-1 15,0 0 1-15,-11 14 0 0,2 0 0 0,9-14-1 16,0 0 1-16,-5 12-1 0,3-1 1 0,2-11-2 16,0 0 2-16,0 6-2 0,0-6 2 0,0 0-3 0,0 0 3 15,0 9-2-15,0-9 2 0,0 0-4 0,0 0 4 16,0 7-3-16,0-7 3 0,0 0-4 0,0 0 4 16,2 7-3-16,-2-7 3 0,0 0-4 0,0 0 4 15,9 7-4-15,-2-2 4 0,-7-5-6 0,0 0 6 16,11 5-5-16,3-5 5 0,-14 0-3 0,0 0 3 0,17-8-3 15,3-11 3-15,-20 19-1 0,0 0 1 0,25-25-1 16,-4-1 1-16,-21 26 0 0,0 0 0 0,23-24 0 16,-4 0 0-16,-19 24-1 0,0 0 1 0,14-23 0 15,-7 8 0-15,-7 15-2 0,0 0 2 0,2-12-1 16,-6 3 1-16,4 9-4 0,0 0 4 0,-10-9-4 16,-10-3 4-16,20 12-6 0,0 0 6 0,-24-10-5 15,1 1 5-15,23 9-7 0,0 0 7 0,-20-7-6 16,3 4 6-16,17 3-5 0,0 0 5 0,-21-4-4 0,-2-1 4 15,23 5 0-15,0 0 0 0,-20-3 0 16,11 4 0-16,9-1 6 0,0 0-6 0,-7 6 6 0,-1 2-6 16,8-8 13-16,0 0-13 0,-9 16 13 0,0 6-13 15,9-22 8-15,0 0-8 0,-5 33 9 0,3 7-9 16,-3 0-790-16</inkml:trace>
  <inkml:trace contextRef="#ctx0" brushRef="#br0" timeOffset="78640.75">22541 11015 303 0,'0'0'0'0,"0"0"0"0,0 0 0 0,0 0 11 0,0 0-11 15,0 0 11-15,0 0-11 0,0 0 32 0,0 0-32 16,0 0 33-16,0 0-33 0,0 0 46 0,0 0-46 15,0 0 47-15,0 0-47 0,0 0 45 0,0 0-45 16,37 17 45-16,3-1-45 0,-40-16 25 0,0 0-25 0,50 17 26 16,13-1-26-16,-63-16 24 0,0 0-24 0,73 12 24 15,2-7-24-15,-75-5 31 0,0 0-31 0,83 4 31 16,13-4-31-16,-96 0 34 0,0 0-34 0,107-2 34 16,15 0-34-16,-122 2 37 0,0 0-37 0,134-5 38 15,11-12-38-15,-145 17 38 0,0 0-38 0,158-19 39 16,13 0-39-16,-171 19 39 0,0 0-39 0,168-14 40 15,-4 2-40-15,-164 12 37 0,0 0-37 0,166-9 37 16,1 5-37-16,-167 4 35 0,0 0-35 0,168-6 35 0,-8-3-35 16,-160 9 30-16,0 0-30 0,150-9 31 15,-14-1-31-15,-136 10 25 0,0 0-25 0,131-5 26 16,-4 5-26-16,-127 0 20 0,0 0-20 0,104 3 20 0,-21 2-20 16,-83-5 14-16,0 0-14 0,60 7 14 0,-27-7-14 15,-33 0 10-15,0 0-10 0,23 2 11 0,-5 5-11 16,-18-7 9-16,0 0-9 0,14 3 9 0,-5 3-9 15,-9-6 7-15,0 0-7 0,0 0 7 0,9 10-7 16,-9-10 7-16,0 0-7 0,0 9 7 0,-6 3-7 16,6-12 4-16,0 0-4 0,-16 12 5 0,-12-4-5 0,28-8 1 15,0 0-1-15,-44 6 1 0,-21-3-1 0,65-3-1 16,0 0 1-16,-81 4 0 0,-16-1 0 0,97-3-9 16,0 0 9-16,-103 3-9 0,-1 3 9 0,104-6-25 0,0 0 25 15,-106 7-24-15,-1 1 24 0,107-8-37 0,0 0 37 16,-101 9-37-16,13 0 37 0,88-9-32 0,0 0 32 15,-90 8-32-15,-12 11 32 0,-2-3-862 0</inkml:trace>
  <inkml:trace contextRef="#ctx0" brushRef="#br0" timeOffset="79124.82">24313 11108 292 0,'0'0'0'0,"22"-3"0"15,38-6 0-15,-60 9 1 0,0 0-1 0,79-10 1 16,16 1-1-16,-95 9 2 0,0 0-2 0,95-5 3 16,-10 5-3-16,-85 0 3 0,0 0-3 0,87-3 4 15,-3-6-4-15,-84 9 12 0,0 0-12 0,81-3 12 16,-8 6-12-16,-73-3 16 0,0 0-16 0,60 5 16 15,-16-1-16-15,0-4-212 0</inkml:trace>
  <inkml:trace contextRef="#ctx0" brushRef="#br0" timeOffset="85138.95">23539 10939 337 0,'0'0'0'0,"0"0"0"0,0 0 0 0,0 0 0 16,0 0 0-16,0 0 0 0,0 0 0 0,0 0 2 0,0 0-2 15,23-31 3-15,2-7-3 0,-25 38 4 0,0 0-4 16,35-40 5-16,9 0-5 0,-44 40 4 0,0 0-4 15,46-36 4-15,0-1-4 0,0-1-210 0</inkml:trace>
  <inkml:trace contextRef="#ctx0" brushRef="#br0" timeOffset="85264.95">23678 10560 191 0,'0'0'0'0,"0"0"0"15,-10 15 0-15,10-15 0 0,0 0 0 0,-11 14 0 16,-1 4 0-16,0-1-84 0</inkml:trace>
  <inkml:trace contextRef="#ctx0" brushRef="#br0" timeOffset="86638.33">22440 11271 371 0,'0'0'0'0,"0"0"0"0,-2 19 0 0,2-19-2 0,0 0 2 15,-3 12-2-15,1-3 2 0,2-9-7 0,0 0 7 16,2 5-7-16,5 6 7 0,-7-11 5 0,0 0-5 15,14 13 6-15,4-1-6 0,-18-12 44 0,0 0-44 16,33 7 44-16,15 0-44 0,-48-7 69 0,0 0-69 16,63 6 70-16,17-10-70 0,-80 4 66 0,0 0-66 15,91-7 67-15,10-3-67 0,-101 10 47 0,0 0-47 0,111-16 47 16,21-8-47-16,-132 24 37 0,0 0-37 16,131-23 37-16,-1 1-37 0,-130 22 21 0,0 0-21 0,133-21 21 15,18 2-21-15,-151 19 12 0,0 0-12 0,163-19 12 16,11-2-12-16,-174 21 8 0,0 0-8 0,177-20 9 15,-4 1-9-15,-173 19 7 0,0 0-7 0,167-11 8 16,-3 9-8-16,-164 2 5 0,0 0-5 0,155 4 5 16,-5 1-5-16,-150-5 5 0,0 0-5 0,124 5 5 15,-25 0-5-15,-99-5 5 0,0 0-5 0,84 0 5 16,-3 0-5-16,-81 0 8 0,0 0-8 0,66 0 8 16,-24 0-8-16,-42 0 12 0,0 0-12 0,32 2 12 0,-8 5-12 15,-24-7 12-15,0 0-12 0,20 5 12 0,-8-3-12 16,-12-2 10-16,0 0-10 0,0 0 10 0,-24 10-10 15,24-10 9-15,0 0-9 0,-39 6 10 0,-34-1-10 16,73-5 7-16,0 0-7 0,-86 0 7 0,-8-5-7 16,94 5 6-16,0 0-6 0,-104-4 6 0,-23 4-6 15,127 0 3-15,0 0-3 0,-137 2 3 0,-15 1-3 0,152-3 1 16,0 0-1-16,-148 4 2 0,3-4-2 0,145 0 1 16,0 0-1-16,-150 0 1 0,-3-5-1 0,153 5 1 15,0 0-1-15,-146-4 2 0,13 1-2 0,133 3 2 16,0 0-2-16,-123 3 3 0,15 8-3 0,108-11 3 0,0 0-3 15,-104 12 4-15,5 1-4 0,99-13 5 0,0 0-5 16,-95 13 6-16,-2-5-6 0,97-8 9 0,0 0-9 16,-88 7 9-16,21 0-9 0,67-7 10 0,0 0-10 15,-55 4 10-15,22-3-10 0,33-1 15 0,0 0-15 0,-22 0 15 16,14 0-15-16,8 0 16 0,0 0-16 0,0 0 16 16,0 0-16-16,0 0 16 0,0 0-16 0,26-3 17 15,31-8-17-15,-57 11 14 0,0 0-14 0,77-10 15 16,22 5-15-16,-99 5 13 0,0 0-13 0,113-2 13 15,9 2-13-15,-122 0 8 0,0 0-8 0,134-5 9 16,8 1-9-16,-142 4 6 0,0 0-6 0,152-3 7 16,12-7-7-16,-164 10 3 0,0 0-3 0,166-11 3 15,-7-1-3-15,-159 12 3 0,0 0-3 0,146-12 3 16,-8-2-3-16,-138 14 2 0,0 0-2 0,129-14 2 16,-4 2-2-16,-125 12 1 0,0 0-1 0,106-8 1 15,-15 4-1-15,-91 4 1 0,0 0-1 0,73-5 2 0,-19 3-2 16,-54 2 3-16,0 0-3 0,39 0 3 0,-7-2-3 15,-32 2 5-15,0 0-5 0,17 0 6 0,-6 0-6 16,-11 0 9-16,0 0-9 0,7 0 9 0,-7 0-9 16,0 0 8-16,0 0-8 0,0 0 9 0,7 2-9 15,-7-2 6-15,0 0-6 0,-5 7 6 0,-13 5-6 16,18-12 4-16,0 0-4 0,-31 14 5 0,-12-2-5 0,43-12 3 16,0 0-3-16,-58 11 4 0,-21 1-4 0,79-12 1 15,0 0-1-15,-94 12 2 0,-5 0-2 0,99-12 0 16,0 0 0-16,-107 12 1 0,-11 0-1 15,118-12 0-15,0 0 0 0,-117 4 0 0,13-4 0 0,104 0-1 16,0 0 1-16,-100-4-1 0,-6-8 1 0,106 12-3 16,0 0 3-16,-104-10-3 0,5 3 3 0,99 7-5 0,0 0 5 15,-90-5-4-15,11 3 4 0,79 2-6 0,0 0 6 16,-76-5-5-16,2 1 5 0,74 4-11 0,0 0 11 0,-71-3-10 16,9 3 10-16,62 0-10 0,0 0 10 0,-51-4-9 15,11-1 9-15,40 5-14 0,0 0 14 0,-27-3-14 16,15-1 14-16,12 4-22 0,0 0 22 0,0 0-22 15,-11-5 22-15,11 5-26 0,0 0 26 0,0 0-26 16,-2-7 26-16,2 7-24 0,0 0 24 0,13-9-24 16,15-8 24-16,-28 17-22 0,0 0 22 0,37-14-22 15,5 6 22-15,-42 8-20 0,0 0 20 0,55-9-19 16,10-3 19-16,-65 12-17 0,0 0 17 0,74-9-16 16,0 6 16-16,-74 3-16 0,0 0 16 0,76-4-16 15,7 8 16-15,-83-4-14 0,0 0 14 0,81 0-13 0,-12 3 13 16,-69-3-11-16,0 0 11 0,62 5-10 0,-2 2 10 15,-60-7-13-15,0 0 13 0,47 4-13 0,-20 1 13 16,-27-5-12-16,0 0 12 0,18 3-11 0,-3-1 11 16,-15-2-11-16,0 0 11 0,13 2-11 0,-6-2 11 15,-7 0-6-15,0 0 6 0,0 0-6 0,0 0 6 16,0 0-3-16,0 0 3 0,-4 8-3 0,-6 1 3 16,10-9 0-16,0 0 0 0,-23 12 0 0,-7-5 0 0,30-7 0 15,0 0 0-15,-34 5 0 0,-3-3 0 0,37-2 0 16,0 0 0-16,-39 2 1 0,-1 3-1 0,40-5 0 15,0 0 0-15,-42 9 0 0,-6 1 0 0,2 0-679 0</inkml:trace>
  <inkml:trace contextRef="#ctx0" brushRef="#br0" timeOffset="96717.86">23934 11190 371 0,'0'0'0'0,"0"0"0"0,0 0 0 16,0 0 4-16,0 0-4 0,0 0 5 0,0 0-5 15,0 0 9-15,0 0-9 0,0 0 9 0,14 29-9 16,-14-29 10-16,0 0-10 0,16 26 10 0,0 11-10 0,-16-37 20 16,0 0-20-16,19 34 20 0,-1-11-20 0,-18-23 14 15,0 0-14-15,20 17 14 0,6 2-14 0,-26-19 14 16,0 0-14-16,32 16 15 0,7-8-15 0,-39-8 21 16,0 0-21-16,42 5 21 0,-2-1-21 0,-40-4 25 0,0 0-25 15,46-5 25-15,-2-2-25 0,-44 7 36 16,0 0-36-16,50-23 37 0,1-8-37 0,-51 31 39 0,0 0-39 15,65-38 39-15,23 0-39 0,-88 38 47 0,0 0-47 16,99-40 47-16,5-7-47 0,-104 47 44 0,0 0-44 0,115-45 45 16,12 4-45-16,-127 41 36 0,0 0-36 0,130-49 37 15,-3-8-37-15,-127 57 21 0,0 0-21 0,129-59 22 16,3 2-22-16,-132 57 13 0,0 0-13 0,126-48 13 16,-5 6-13-16,-4-3-753 0</inkml:trace>
  <inkml:trace contextRef="#ctx0" brushRef="#br0" timeOffset="102299.39">22498 10236 404 0,'0'0'0'0,"0"0"0"16,0 0 0-16,0 0 16 0,0 0-16 0,0 0 16 15,0 0-16-15,0 0 34 0,0 0-34 0,0 0 34 16,0 0-34-16,0 0 47 0,0 0-47 0,0 0 48 16,11 16-48-16,-11-16 35 0,0 0-35 0,9 3 35 15,7 2-35-15,-16-5 30 0,0 0-30 0,21 7 31 0,7-1-31 16,-28-6 22-16,0 0-22 0,35 1 23 0,6-6-23 16,-41 5 18-16,0 0-18 0,51-9 18 0,9-6-18 15,-60 15 23-15,0 0-23 0,65-16 23 0,2 2-23 16,-67 14 23-16,0 0-23 0,71-20 24 0,3-11-24 15,-74 31 24-15,0 0-24 0,86-45 24 0,17-19-24 16,-103 64 12-16,0 0-12 0,109-71 12 0,-7 5-12 0,-102 66 5 16,0 0-5-16,97-62 5 0,-15-1-5 15,-1 1-680-15</inkml:trace>
  <inkml:trace contextRef="#ctx0" brushRef="#br0" timeOffset="111429.06">24440 11520 393 0,'0'0'0'0,"0"0"0"0,0 0 0 15,0 0 4-15,0 0-4 0,0 0 4 0,0 0-4 16,0 0 11-16,0 0-11 0,0 0 12 0,11 21-12 16,-11-21 12-16,0 0-12 0,18 2 13 0,15 5-13 15,-33-7 4-15,0 0-4 0,46 10 5 0,9 2-5 16,-55-12 4-16,0 0-4 0,61 12 4 0,6-3-4 16,-67-9 1-16,0 0-1 0,71 3 2 0,5-6-2 15,-76 3 1-15,0 0-1 0,86-10 2 0,13-8-2 16,-99 18 0-16,0 0 0 0,102-22 0 0,-3-2 0 15,-99 24 0-15,0 0 0 0,102-30 0 0,13-3 0 0,-115 33-2 16,0 0 2-16,111-36-2 0,-15 0 2 0,-96 36-2 16,0 0 2-16,88-37-2 0,-5-4 2 0,-83 41-1 0,0 0 1 15,70-35-1-15,-22 9 1 0,-48 26 0 0,0 0 0 16,32-19 0-16,-17 9 0 0,-15 10 0 0,0 0 0 16,-5-9 1-16,-21-1-1 0,26 10 0 0,0 0 0 15,-43-4 0-15,-15 13 0 0,58-9 0 0,0 0 0 0,-62 14 1 16,4 3-1-16,58-17 0 0,0 0 0 0,-67 24 1 15,-12 11-1-15,79-35 2 0,0 0-2 0,-88 40 3 16,3 0-3-16,85-40 7 0,0 0-7 0,-88 41 8 16,-2-3-8-16,90-38 12 0,0 0-12 0,-92 35 13 15,-7-4-13-15,99-31 14 0,0 0-14 0,-88 21 15 16,18-4-15-16,70-17 10 0,0 0-10 0,-59 14 11 16,19-4-11-16,40-10 8 0,0 0-8 0,-30 7 8 15,14-3-8-15,16-4 6 0,0 0-6 0,0 0 6 16,0 0-6-16,0 0 6 0,0 0-6 0,14-7 6 15,27-7-6-15,-41 14 6 0,0 0-6 0,63-19 6 16,27-2-6-16,-90 21 5 0,0 0-5 0,104-28 6 0,5-5-6 16,-109 33 1-16,0 0-1 0,110-39 2 0,-10 1-2 15,1 1-410-15</inkml:trace>
  <inkml:trace contextRef="#ctx0" brushRef="#br0" timeOffset="115044.84">24666 11899 203 0,'0'0'0'0,"0"0"0"0,0 0 0 16,0 0 0-16,0 0 0 0,0 0 1 0,0 0-1 15,0 0 0-15,0 0 0 0,0 0 1 0,36 0-1 16,-36 0 9-16,0 0-9 0,35-1 10 0,11-5-10 16,-46 6 28-16,0 0-28 0,53-15 28 0,-2-9-28 15,-51 24 11-15,0 0-11 0,61-33 11 0,14-11-11 0,-75 44 16 16,0 0-16-16,82-46 16 0,5-1-16 0,-87 47 15 16,0 0-15-16,88-45 16 0,6-3-16 15,-94 48 24-15,0 0-24 0,98-59 24 0,-2-7-24 0,-96 66 30 16,0 0-30-16,97-69 31 0,-9-4-31 0,-88 73 29 0,0 0-29 15,81-61 30-15,-2 20-30 0,-79 41 21 0,0 0-21 16,73-29 21-16,-15 9-21 0,-58 20 4 0,0 0-4 16,46-10 5-16,-8 7-5 0,1-1-378 0</inkml:trace>
  <inkml:trace contextRef="#ctx0" brushRef="#br0" timeOffset="121276.15">15651 13803 236 0,'0'0'0'0,"0"0"0"0,0 0 0 16,0 0 4-16,0 0-4 0,0 0 4 0,0 0-4 15,0 0 14-15,0 0-14 0,0 0 15 0,0 0-15 16,0 0 19-16,0 0-19 0,0 0 19 0,0 0-19 15,0 0 13-15,0 0-13 0,0 0 13 0,25-16-13 16,-25 16 13-16,0 0-13 0,21-5 14 0,5-5-14 0,-26 10 8 16,0 0-8-16,29-9 9 0,2 4-9 0,-31 5 14 15,0 0-14-15,36-4 14 0,4-6-14 0,-40 10 17 16,0 0-17-16,46-10 18 0,9-1-18 0,-55 11 18 16,0 0-18-16,54-10 18 0,3 0-18 0,-57 10 13 0,0 0-13 15,54-9 14-15,-4 2-14 0,-50 7 10 0,0 0-10 16,46-2 11-16,-4 2-11 0,-42 0 8 0,0 0-8 15,41 0 8-15,3-1-8 0,-44 1 6 0,0 0-6 16,49 1 6-16,4 4-6 0,-53-5 5 0,0 0-5 0,56 4 5 16,3-4-5-16,-59 0 5 0,0 0-5 15,56-4 5-15,-10 1-5 0,-46 3 4 0,0 0-4 16,42-3 4-16,-1 1-4 0,-41 2 4 0,0 0-4 0,44-4 5 16,-2 4-5-16,-42 0 4 0,0 0-4 0,51 0 4 15,9-1-4-15,-60 1 4 0,0 0-4 0,59-6 5 16,-1-4-5-16,-58 10 5 0,0 0-5 0,55-10 5 15,-4 4-5-15,-51 6 7 0,0 0-7 0,58-6 7 16,9 2-7-16,-67 4 8 0,0 0-8 0,69-5 9 16,1-4-9-16,-70 9 12 0,0 0-12 0,69-15 13 15,-9 1-13-15,-60 14 16 0,0 0-16 0,58-14 16 0,0 2-16 16,-58 12 13-16,0 0-13 0,64-5 13 0,8-2-13 16,-72 7 19-16,0 0-19 0,71-2 20 0,-6 4-20 15,-65-2 23-15,0 0-23 0,58 0 24 0,-5 1-24 16,-53-1 22-16,0 0-22 0,55 6 22 0,3-5-22 15,-58-1 16-15,0 0-16 0,69 4 17 0,7-1-17 16,-76-3 13-16,0 0-13 0,72 4 14 0,-7-4-14 16,-65 0 15-16,0 0-15 0,64 2 16 0,5-1-16 0,-69-1 10 15,0 0-10-15,72 5 10 0,7 4-10 16,-79-9 11-16,0 0-11 0,76 9 11 0,-9-2-11 0,-67-7 12 16,0 0-12-16,64 7 12 0,-4 1-12 0,-60-8 11 15,0 0-11-15,65 5 11 0,7 2-11 0,-72-7 9 0,0 0-9 16,71 7 9-16,-1 2-9 0,-70-9 8 0,0 0-8 15,60 10 9-15,-1 1-9 0,-59-11 7 0,0 0-7 16,54 12 7-16,3-4-7 0,-57-8 8 0,0 0-8 0,60 13 8 16,3 2-8-16,-63-15 9 0,0 0-9 0,60 12 10 15,-11-5-10-15,-49-7 13 0,0 0-13 0,41 9 13 16,-11-1-13-16,-30-8 14 0,0 0-14 0,25 9 15 16,8 0-15-16,-33-9 15 0,0 0-15 0,39 7 16 15,5-2-16-15,-44-5 15 0,0 0-15 0,44 7 16 16,6 0-16-16,-50-7 20 0,0 0-20 0,47 8 20 15,3 3-20-15,-50-11 21 0,0 0-21 0,47 12 22 16,-3 5-22-16,-44-17 22 0,0 0-22 0,41 18 23 16,-8-5-23-16,-33-13 17 0,0 0-17 0,38 12 17 0,11 1-17 15,-49-13 12-15,0 0-12 0,53 10 13 0,1-1-13 16,-54-9 10-16,0 0-10 0,59 10 11 0,-3 2-11 16,-56-12 11-16,0 0-11 0,50 11 11 0,-3-5-11 15,-47-6 10-15,0 0-10 0,42 6 11 0,1-3-11 16,-43-3 8-16,0 0-8 0,51 4 9 0,9-4-9 15,-60 0 8-15,0 0-8 0,63-4 8 0,3 4-8 16,-66 0 5-16,0 0-5 0,67-3 6 0,-6-6-6 16,-61 9 8-16,0 0-8 0,60-9 8 0,2-1-8 15,-62 10 5-15,0 0-5 0,71-2 6 0,6-1-6 0,-77 3 7 16,0 0-7-16,76-2 7 0,-12 0-7 0,-64 2 5 16,0 0-5-16,61-1 5 0,5 2-5 0,-66-1 5 0,0 0-5 15,76 4 5-15,6-4-5 0,-82 0 3 0,0 0-3 16,90-7 4-16,-5-4-4 0,-85 11 2 0,0 0-2 15,81-12 2-15,16-2-2 0,-97 14 1 0,0 0-1 16,103-13 2-16,-1 1-2 0,-102 12 4 16,0 0-4-16,109-11 5 0,8 4-5 0,-117 7 5 0,0 0-5 15,118-7 6-15,-7 7-6 0,-111 0 7 0,0 0-7 16,115 0 8-16,12-3-8 0,-127 3 7 0,0 0-7 0,121-5 7 16,-13-4-7-16,-108 9 6 0,0 0-6 0,106-7 6 15,3-5-6-15,-109 12 8 0,0 0-8 0,106-7 9 16,-9 2-9-16,-97 5 10 0,0 0-10 0,93-5 11 15,-4-2-11-15,-89 7 10 0,0 0-10 0,91-7 11 16,-1 2-11-16,-90 5 10 0,0 0-10 0,87-9 10 16,-13 5-10-16,-74 4 11 0,0 0-11 0,69-5 12 15,-4 5-12-15,-65 0 10 0,0 0-10 0,67-1 11 0,2-3-11 16,-69 4 6-16,0 0-6 0,67-2 6 0,-11-3-6 16,-56 5 6-16,0 0-6 0,44-2 6 0,-14 2-6 15,-30 0 5-15,0 0-5 0,32 0 6 0,9 2-6 16,-41-2 3-16,0 0-3 0,42 0 3 0,7-3-3 15,-49 3 1-15,0 0-1 0,50-4 2 0,-3-4-2 16,-47 8 2-16,0 0-2 0,41-4 2 0,-13 1-2 0,-28 3 1 16,0 0-1-16,19-2 2 0,3-2-2 0,-22 4 2 15,0 0-2-15,19-3 2 0,-5 0-2 0,-14 3 2 16,0 0-2-16,11-4 2 0,-11 4-2 0,0 0 2 16,0 0-2-16,9 0 3 0,-9 0-3 0,0 0 2 15,0 0-2-15,10-2 3 0,-1 1-3 0,-9 1 2 0,0 0-2 16,12-2 2-16,2-2-2 0,-14 4 3 0,0 0-3 15,15-3 3-15,-3 0-3 0,-12 3 3 0,0 0-3 0,9-2 4 16,-2-5-4-16,-7 7 3 0,0 0-3 16,7-5 3-16,2-4-3 0,-9 9 3 0,0 0-3 0,16-12 3 15,6-11-3-15,-22 23 3 0,0 0-3 0,32-32 4 16,11-13-4-16,-43 45 2 0,0 0-2 0,51-49 2 16,9 4-2-16,-60 45 2 0,0 0-2 0,54-40 2 15,-8 0-2-15,-46 40 2 0,0 0-2 0,35-29 3 16,-10 8-3-16,-25 21 3 0,0 0-3 0,18-19 3 15,-6-10-3-15,-12 29 2 0,0 0-2 0,9-31 3 16,-4-11-3-16,-5 42 2 0,0 0-2 0,4-43 3 16,-6-2-3-16,2 45 4 0,0 0-4 0,-2-43 4 15,1 6-4-15,1 37 4 0,0 0-4 0,-2-39 5 16,4-5-5-16,-2 44 5 0,0 0-5 0,1-46 6 0,-2-3-6 16,1 49 8-16,0 0-8 0,-4-48 9 0,-1-3-9 15,5 51 12-15,0 0-12 0,-11-53 13 0,-5-10-13 16,16 63 14-16,0 0-14 0,-21-64 14 0,-5 7-14 15,26 57 13-15,0 0-13 0,-32-48 14 0,-5 5-14 16,37 43 7-16,0 0-7 0,-41-38 8 0,-6-2-8 16,47 40 2-16,0 0-2 0,-46-40 3 0,0-2-3 0,46 42 0 15,0 0 0-15,-41-43 1 0,1-2-1 0,40 45 0 16,0 0 0-16,-39-47 0 0,-5 9 0 0,44 38-1 16,0 0 1-16,-48-33 0 0,-10 2 0 15,58 31-2-15,0 0 2 0,-60-26-2 0,2 7 2 0,58 19-3 0,0 0 3 16,-58-22-3-16,1-1 3 0,57 23-3 0,0 0 3 15,-53-22-3-15,4-2 3 0,49 24-6 0,0 0 6 16,-53-26-6-16,-14-2 6 0,67 28-8 0,0 0 8 16,-72-24-8-16,-2-6 8 0,74 30-7 0,0 0 7 15,-71-29-7-15,2-4 7 0,69 33-9 0,0 0 9 0,-76-29-9 16,-14 4 9-16,90 25-9 0,0 0 9 0,-91-27-9 16,2 2 9-16,89 25-9 0,0 0 9 0,-82-19-9 15,4 7 9-15,78 12-9 0,0 0 9 0,-83-14-8 16,-5 2 8-16,88 12-7 0,0 0 7 0,-88-12-7 15,10 2 7-15,78 10-7 0,0 0 7 0,-85-9-7 16,-13 1 7-16,98 8-7 0,0 0 7 0,-103-7-7 16,5 0 7-16,98 7-10 0,0 0 10 0,-105-7-10 15,-7 0 10-15,112 7-11 0,0 0 11 0,-112-5-10 16,7-4 10-16,105 9-10 0,0 0 10 0,-99-9-10 0,2 2 10 16,97 7-10-16,0 0 10 0,-102-12-9 0,-8 2 9 15,110 10-7-15,0 0 7 0,-113-9-6 0,2 4 6 16,111 5-5-16,0 0 5 0,-116-5-5 0,-11 10 5 15,127-5-4-15,0 0 4 0,-136 4-4 0,-19 4 4 16,155-8-4-16,0 0 4 0,-170 7-3 0,6 3 3 16,164-10-3-16,0 0 3 0,-167 9-3 0,12-2 3 15,155-7-3-15,0 0 3 0,-161 9-2 0,-10 3 2 16,171-12-2-16,0 0 2 0,-171 12-2 0,3-2 2 0,168-10-7 16,0 0 7-16,-162 11-6 0,12 1 6 0,150-12-8 15,0 0 8-15,-150 12-8 0,0 0 8 0,150-12-6 16,0 0 6-16,-159 14-6 0,-8 3 6 0,167-17-6 15,0 0 6-15,-169 21-6 0,-6 5 6 0,175-26-9 0,0 0 9 16,-171 31-9-16,12 7 9 0,159-38-10 0,0 0 10 16,-162 36-9-16,3-3 9 0,159-33-11 0,0 0 11 15,-161 26-11-15,15-7 11 0,146-19-12 0,0 0 12 0,-130 16-12 16,17-2 12-16,113-14-12 0,0 0 12 0,-110 14-11 16,3-4 11-16,107-10-11 0,0 0 11 0,-111 14-11 15,12 7 11-15,99-21-7 0,0 0 7 0,-103 20-7 16,-4-1 7-16,107-19-8 0,0 0 8 0,-111 21-8 15,1 0 8-15,110-21-10 0,0 0 10 0,-107 24-9 16,-8 4 9-16,115-28-11 0,0 0 11 0,-113 26-11 16,6 2 11-16,107-28-11 0,0 0 11 0,-101 32-11 15,11 6 11-15,90-38-12 0,0 0 12 0,-90 39-12 16,0-3 12-16,90-36-13 0,0 0 13 0,-77 35-13 0,6-3 13 16,71-32-16-16,0 0 16 0,-58 26-16 0,7 0 16 15,51-26-15-15,0 0 15 0,-51 25-14 0,-1-1 14 16,52-24-13-16,0 0 13 0,-54 24-13 0,3 4 13 15,51-28-10-15,0 0 10 0,-48 29-10 0,11-3 10 16,37-26-9-16,0 0 9 0,-28 29-9 0,1 6 9 16,27-35-7-16,0 0 7 0,-21 43-7 0,7-1 7 15,14-42-7-15,0 0 7 0,-9 41-7 0,2-3 7 0,7-38-7 16,0 0 7-16,-3 37-7 0,-4-4 7 0,7-33-7 16,0 0 7-16,-9 38-7 0,-4 7 7 0,13-45-8 15,0 0 8-15,-10 48-7 0,1 8 7 0,9-56-8 0,0 0 8 16,-5 55-7-16,8-5 7 0,-3-50-8 0,0 0 8 15,9 49-7-15,10-6 7 0,-19-43-7 0,0 0 7 16,34 40-6-16,17-4 6 0,-51-36-7 0,0 0 7 16,58 31-6-16,16 7 6 0,-74-38-7 0,0 0 7 0,73 42-7 15,-12 1 7-15,-61-43-6 0,0 0 6 0,55 47-5 16,-6 0 5-16,-49-47-4 0,0 0 4 0,55 43-4 16,12 2 4-16,-67-45-2 0,0 0 2 15,69 40-2-15,10-9 2 0,-79-31-4 0,0 0 4 16,83 29-4-16,2-5 4 0,-85-24-2 0,0 0 2 0,97 25-2 15,23-1 2-15,-120-24-2 0,0 0 2 0,127 5-1 16,3-19 1-16,1 0-799 0</inkml:trace>
  <inkml:trace contextRef="#ctx0" brushRef="#br0" timeOffset="131926.49">17784 13815 124 0,'0'0'0'0,"0"0"0"15,-50 9 0-15,50-9 29 0,0 0-29 0,-42 7 29 16,1-7-29-16,41 0 91 0,0 0-91 0,-33-4 92 16,8-1-92-16,25 5 72 0,0 0-72 0,-28-7 72 15,-4-2-72-15,32 9 60 0,0 0-60 0,-28-7 61 16,7 6-61-16,21 1 37 0,0 0-37 0,-23 0 38 15,-5 0-38-15,28 0 33 0,0 0-33 0,-32 0 33 16,-2-2-33-16,34 2 31 0,0 0-31 0,-31 0 32 16,9 0-32-16,22 0 26 0,0 0-26 0,-16-2 26 15,4 1-26-15,12 1 20 0,0 0-20 0,-7-2 21 0,7 2-21 16,0 0 16-16,0 0-16 0,0 0 17 0,0 0-17 16,0 0 12-16,0 0-12 0,0 7 12 0,11-6-12 15,-11-1 9-15,0 0-9 0,19 4 9 0,11 3-9 16,-30-7 8-16,0 0-8 0,39 9 8 0,3-1-8 15,-42-8 6-15,0 0-6 0,48 5 7 0,5-3-7 16,-53-2 6-16,0 0-6 0,60-3 7 0,3-4-7 16,-63 7 4-16,0 0-4 0,80-7 5 0,15 2-5 0,-95 5 0 15,0 0 0-15,97-4 1 0,2 1-1 0,-99 3-1 16,0 0 1-16,105-2 0 0,15 2 0 0,-120 0-1 16,0 0 1-16,126-4 0 0,-5-2 0 0,-121 6 0 15,0 0 0-15,131-13 1 0,6 0-1 0,-137 13 3 16,0 0-3-16,161-16 3 0,15 0-3 0,-176 16 8 15,0 0-8-15,189-17 8 0,12-2-8 0,-201 19 9 0,0 0-9 16,215-21 10-16,8 1-10 0,-223 20 11 0,0 0-11 16,232-19 12-16,5 3-12 0,-237 16 11 0,0 0-11 15,238-14 11-15,11-5-11 0,-249 19 12 0,0 0-12 0,248-17 13 16,10 1-13-16,-258 16 7 0,0 0-7 16,275-21 7-16,9-10-7 0,-284 31 4 0,0 0-4 0,293-34 5 15,14-6-5-15,-307 40 7 0,0 0-7 0,305-33 8 16,-9 5-8-16,-296 28 12 0,0 0-12 0,298-22 13 15,0 5-13-15,-298 17 16 0,0 0-16 0,299-13 17 16,-3 3-17-16,-296 10 29 0,0 0-29 0,279-5 30 16,-22 0-30-16,-257 5 35 0,0 0-35 0,235-4 35 15,-20 1-35-15,-215 3 38 0,0 0-38 0,194-4 39 0,-25 3-39 16,-169 1 33-16,0 0-33 0,155 0 34 0,-5 0-34 16,-150 0 27-16,0 0-27 0,138 0 28 0,-11 1-28 15,-127-1 21-15,0 0-21 0,106 7 21 0,-22-5-21 16,-84-2 18-16,0 0-18 0,66 2 19 0,-29-2-19 15,-37 0 15-15,0 0-15 0,26 0 16 0,-6 0-16 16,-20 0 17-16,0 0-17 0,16 0 17 0,-8 0-17 16,-8 0 17-16,0 0-17 0,7 1 17 0,-7-1-17 0,0 0 16 15,0 0-16-15,9 7 17 0,-9-7-17 16,0 0 13-16,0 0-13 0,0 0 13 0,-7-5-13 0,7 5 8 16,0 0-8-16,-14-2 8 0,-11 1-8 0,25 1 5 15,0 0-5-15,-46-4 5 0,-22 1-5 0,68 3 2 16,0 0-2-16,-81 0 2 0,-11 3-2 0,92-3 0 0,0 0 0 15,-97 5 0-15,-2 2 0 0,99-7-2 0,0 0 2 16,-106 4-2-16,-19-1 2 0,125-3-6 0,0 0 6 16,-136 2-6-16,-14 1 6 0,150-3-15 0,0 0 15 15,-169 0-14-15,-15 4 14 0,-1-1-1298 0</inkml:trace>
  <inkml:trace contextRef="#ctx0" brushRef="#br0" timeOffset="132822.84">18457 14168 516 0,'0'0'0'0,"53"-2"0"0,88 2 0 16,-141 0-3-16,0 0 3 0,193-12-2 0,34-12 2 15,-227 24-2-15,0 0 2 0,244-29-1 0,6-3 1 0,-250 32-4 16,0 0 4-16,263-36-4 0,21-12 4 0,-284 48-2 16,0 0 2-16,303-42-2 0,22 11 2 0,-325 31 0 15,0 0 0-15,321-29 0 0,-4 4 0 0,-317 25 1 16,0 0-1-16,337-24 2 0,20-2-2 0,-357 26 7 0,0 0-7 15,344-26 7-15,-22-7-7 0,-322 33 13 0,0 0-13 16,334-40 13-16,13-6-13 0,-347 46 13 0,0 0-13 16,344-52 14-16,-16-2-14 0,-328 54 14 0,0 0-14 15,328-45 14-15,7 5-14 0,-335 40 25 0,0 0-25 16,313-29 26-16,-31 6-26 0,-282 23 32 0,0 0-32 0,247-22 32 16,-32 3-32-16,-215 19 30 0,0 0-30 15,182-17 31-15,-41 6-31 0,-141 11 29 0,0 0-29 0,121-7 29 16,-16 2-29-16,-105 5 24 0,0 0-24 0,77-3 25 15,-26 1-25-15,-51 2 24 0,0 0-24 0,36 0 24 16,-17 0-24-16,-19 0 21 0,0 0-21 0,12-3 21 16,-3-1-21-16,-9 4 11 0,0 0-11 0,9-2 12 15,-2 8-12-15,-7-6 6 0,0 0-6 0,-2 6 6 16,-8 12-6-16,-1-4-692 0</inkml:trace>
  <inkml:trace contextRef="#ctx0" brushRef="#br0" timeOffset="137005.03">18408 13808 147 0,'0'0'0'0,"0"0"0"0,60-12 0 15,-60 12 4-15,0 0-4 0,65-16 4 0,22-4-4 0,-87 20 7 16,0 0-7-16,95-26 7 0,9-7-7 0,-104 33 9 16,0 0-9-16,115-37 10 0,15-2-10 15,-130 39 16-15,0 0-16 0,132-44 17 0,1 1-17 16,-133 43 17-16,0 0-17 0,139-41 17 0,13 8-17 0,-152 33 17 16,0 0-17-16,158-35 18 0,7 2-18 0,-165 33 17 15,0 0-17-15,158-29 18 0,-8 5-18 0,-150 24 28 0,0 0-28 16,152-25 29-16,5 5-29 0,-157 20 25 0,0 0-25 15,164-21 26-15,16 4-26 0,-180 17 31 0,0 0-31 16,182-18 31-16,-1-3-31 0,-181 21 19 0,0 0-19 16,184-20 20-16,8 6-20 0,-192 14 13 0,0 0-13 0,192-11 14 15,-3 5-14-15,-189 6 13 0,0 0-13 0,176-9 14 16,-13-3-14-16,-163 12 11 0,0 0-11 0,158-18 12 16,-4 1-12-1,-154 17 9-15,0 0-9 0,136-14 9 0,-27 4-9 0,-109 10 8 0,0 0-8 0,104-2 9 16,-2 9-9-16,-102-7 9 0,0 0-9 0,80 9 10 15,-38-6-10-15,2 2-439 0</inkml:trace>
  <inkml:trace contextRef="#ctx0" brushRef="#br0" timeOffset="141769.51">18036 13851 91 0,'0'0'0'0,"0"0"0"0,0 0 0 0,0 0 0 0,0 0 0 16,21 9 0-16,-7-2 0 0,-14-7 8 0,0 0-8 16,23 9 8-16,9-4-8 0,-32-5 25 0,0 0-25 15,40 8 26-15,10 5-26 0,-50-13 42 0,0 0-42 0,60 15 42 16,8 6-42-16,-68-21 27 0,0 0-27 15,67 22 27-15,-3-3-27 0,-64-19 31 0,0 0-31 0,76 21 31 16,24 0-31-16,-100-21 28 0,0 0-28 0,111 16 28 16,4-1-28-16,-115-15 26 0,0 0-26 0,125 14 26 15,18-4-26-15,-143-10 16 0,0 0-16 0,147 6 17 16,10-10-17-16,-157 4 10 0,0 0-10 0,157-9 10 16,-7-11-10-16,-150 20 7 0,0 0-7 0,162-26 8 15,9-12-8-15,-171 38 4 0,0 0-4 0,185-44 5 16,11 6-5-16,-196 38 3 0,0 0-3 0,205-33 4 15,4 4-4-15,-209 29 1 0,0 0-1 0,212-21 2 16,2 9-2-16,-214 12 0 0,0 0 0 0,218-10 0 0,-4-1 0 16,-214 11 0-16,0 0 0 0,204-12 0 0,-11 4 0 15,-193 8 0-15,0 0 0 0,178-7 0 0,-11 1 0 16,-167 6 1-16,0 0-1 0,161 0 1 0,1 0-1 16,-162 0 1-16,0 0-1 0,157 2 2 0,-12-2-2 15,-145 0 2-15,0 0-2 0,128-2 3 0,-16 2-3 16,-112 0 5-16,0 0-5 0,98 0 6 0,-4 0-6 15,-94 0 8-15,0 0-8 0,88 7 8 0,-10 12-8 0,-2-1-383 16</inkml:trace>
  <inkml:trace contextRef="#ctx0" brushRef="#br0" timeOffset="142488.47">19752 14024 225 0,'0'0'0'0,"42"-12"0"16,75-22 0-16,-117 34 26 0,0 0-26 0,150-38 27 15,19 5-27-15,-169 33 61 0,0 0-61 0,182-28 62 16,12 7-62-16,-194 21 42 0,0 0-42 0,203-19 43 15,8 4-43-15,-211 15 25 0,0 0-25 0,215-12 26 16,4 5-26-16,-219 7 18 0,0 0-18 0,214-6 19 16,-10 5-19-16,-204 1 16 0,0 0-16 0,198-2 16 15,-17 2-16-15,-181 0 13 0,0 0-13 0,149 2 14 0,-40-1-14 16,-109-1 18-16,0 0-18 0,93 7 18 0,-8 4-18 16,-85-11 15-16,0 0-15 0,83 15 16 0,-11 4-16 15,-72-19 6-15,0 0-6 0,57 25 6 0,-15 1-6 16,0 1-474-16</inkml:trace>
  <inkml:trace contextRef="#ctx0" brushRef="#br0" timeOffset="155697.97">17819 12330 247 0,'0'0'0'0,"0"0"0"16,0 0 0-16,0 0 14 0,0 0-14 0,0 0 14 15,17-22-14-15,-17 22 46 0,0 0-46 0,16-14 46 16,16-5-46-16,-32 19 55 0,0 0-55 0,41-23 56 0,6-3-56 16,-47 26 62-16,0 0-62 0,51-27 62 0,6-4-62 15,-57 31 35-15,0 0-35 0,69-30 35 0,15 4-35 16,-84 26 23-16,0 0-23 0,90-22 23 0,-3 6-23 15,-87 16 15-15,0 0-15 0,91-15 16 0,8-1-16 16,-99 16 14-16,0 0-14 0,103-17 14 0,6 1-14 16,-109 16 10-16,0 0-10 0,109-15 11 0,15-3-11 15,-124 18 8-15,0 0-8 0,128-22 8 0,3-4-8 16,-131 26 6-16,0 0-6 0,145-24 7 0,15-1-7 0,-160 25 6 16,0 0-6-16,175-27 6 0,14-1-6 0,-189 28 5 15,0 0-5-15,194-38 5 0,-2-7-5 0,-192 45 1 16,0 0-1-16,201-43 1 0,-2 8-1 0,-199 35 0 15,0 0 0-15,198-26 1 0,-9 7-1 0,-189 19 0 0,0 0 0 16,190-12 1-16,6 7-1 0,-196 5 0 0,0 0 0 16,192 0 1-16,-3 0-1 0,-189 0 0 0,0 0 0 15,189 7 1-15,-1 3-1 0,-188-10 1 0,0 0-1 0,189 16 1 16,5 6-1-16,-194-22 2 0,0 0-2 0,194 26 3 16,-5 2-3-16,-189-28 3 0,0 0-3 0,180 24 4 15,-9-5-4-15,-171-19 4 0,0 0-4 0,159 17 5 16,-4-5-5-16,-155-12 5 0,0 0-5 0,148 18 6 15,-12 6-6-15,-136-24 6 0,0 0-6 0,116 24 6 16,-15 2-6-16,-101-26 9 0,0 0-9 0,91 26 9 16,1 5-9-16,-92-31 13 0,0 0-13 0,92 33 13 15,5-5-13-15,-97-28 14 0,0 0-14 0,92 33 14 0,-17 0-14 16,-75-33 13-16,0 0-13 0,75 41 14 16,-3 13-14-16,-72-54 10 0,0 0-10 0,72 60 11 15,1 3-11-15,-73-63 7 0,0 0-7 0,67 58 7 16,-13-4-7-16,-54-54 7 0,0 0-7 0,41 52 8 0,-9-2-8 15,-32-50 10-15,0 0-10 0,24 56 11 0,-1-1-11 16,-23-55 16-16,0 0-16 0,18 61 16 0,-4 3-16 16,-14-64 19-16,0 0-19 0,12 64 19 0,-1-9-19 15,-11-55 19-15,0 0-19 0,5 61 19 0,-7 9-19 16,2-70 16-16,0 0-16 0,-10 77 17 0,-10-3-17 16,20-74 9-16,0 0-9 0,-28 69 9 0,-7-8-9 0,35-61 7 15,0 0-7-15,-57 55 7 0,-22 4-7 0,79-59 3 16,0 0-3-16,-88 62 3 0,1 4-3 0,87-66 3 15,0 0-3-15,-81 57 3 0,2-10-3 0,79-47 3 0,0 0-3 16,-81 38 4-16,-14-9-4 0,95-29 6 16,0 0-6-16,-101 25 6 0,0-1-6 0,101-24 10 0,0 0-10 0,-116 22 10 15,-23 3-10-15,139-25 12 0,0 0-12 0,-159 24 12 16,-17 4-12-16,176-28 12 0,0 0-12 0,-180 32 12 16,0 5-12-16,180-37 9 0,0 0-9 0,-171 36 10 15,5-6-10-15,166-30 10 0,0 0-10 0,-168 22 11 16,-1-10-11-16,169-12 10 0,0 0-10 0,-180 9 10 15,-10-9-10-15,190 0 9 0,0 0-9 0,-195-5 10 16,-13 1-10-16,208 4 2 0,0 0-2 0,-218-3 3 16,-15-4-3-16,233 7 0 0,0 0 0 0,-233-4 0 15,9 4 0-15,224 0-3 0,0 0 3 0,-219 5-2 16,6 6 2-16,213-11-10 0,0 0 10 0,-200 7-9 16,21-7 9-16,179 0-17 0,0 0 17 0,-164-12-17 15,15-13 17-15,149 25-23 0,0 0 23 0,-153-29-23 0,-8-2 23 16,161 31-20-16,0 0 20 0,-160-33-20 0,6-2 20 15,154 35-11-15,0 0 11 0,-151-36-11 0,6-4 11 16,145 40-10-16,0 0 10 0,-146-41-9 0,-8-4 9 16,154 45-7-16,0 0 7 0,-151-45-7 0,2 1 7 15,149 44-3-15,0 0 3 0,-134-41-2 0,11-6 2 0,123 47-1 16,0 0 1-16,-115-48 0 0,-1-4 0 0,116 52 0 16,0 0 0-16,-101-54 1 0,13-1-1 0,88 55 6 15,0 0-6-15,-78-69 6 0,15-15-6 0,63 84 17 16,0 0-17-16,-53-83 18 0,5 2-18 0,48 81 25 15,0 0-25-15,-35-81 25 0,7-6-25 0,28 87 27 16,0 0-27-16,-13-90 27 0,17 0-27 0,-4 90 17 16,0 0-17-16,18-88 17 0,10 7-17 0,-28 81 12 0,0 0-12 15,33-73 13-15,6 4-13 0,-39 69 4 0,0 0-4 16,46-64 4-16,16 7-4 0,1-1-1021 0</inkml:trace>
  <inkml:trace contextRef="#ctx0" brushRef="#br0" timeOffset="156518.1">25490 12304 438 0,'0'0'0'0,"0"0"0"0,35 7 0 0,-35-7 5 0,0 0-5 16,27 7 5-16,-1 0-5 0,-26-7 22 15,0 0-22-15,32 9 22 0,8 10-22 0,-40-19 41 0,0 0-41 16,45 24 41-16,0 2-41 0,-45-26 48 0,0 0-48 16,50 28 48-16,4-1-48 0,-54-27 28 0,0 0-28 15,64 28 28-15,3-4-28 0,-67-24 19 0,0 0-19 16,67 24 19-16,-7 6-19 0,-60-30 26 0,0 0-26 16,62 31 26-16,7 7-26 0,-69-38 30 0,0 0-30 0,72 36 30 15,0-4-30-15,-72-32 44 0,0 0-44 0,64 27 44 16,-24-4-44-16,-40-23 40 0,0 0-40 0,27 15 41 15,-13-6-41-15,-14-9 15 0,0 0-15 0,7 3 16 16,-7-3-16-16,0 0-747 0</inkml:trace>
  <inkml:trace contextRef="#ctx0" brushRef="#br0" timeOffset="156797.79">26361 12619 740 0,'0'0'0'0,"-1"-12"0"16,-5-21 0-16,6 33 0 0,0 0 0 0,-7-45 0 16,0-1 0-16,7 46 0 0,0 0 0 0,-7-42 0 0,0 6 0 15,7 36-1-15,0 0 1 0,-7-28 0 0,-9 7 0 16,16 21-4-16,0 0 4 0,-18-14-3 0,-3 4 3 15,21 10-2-15,0 0 2 0,-19-9-2 0,3 4 2 16,16 5 1-16,0 0-1 0,-14-2 2 0,2 2-2 16,12 0 23-16,0 0-23 0,-13 7 24 0,-3 7-24 15,16-14 47-15,0 0-47 0,-17 24 48 0,-10 9-48 16,27-33 53-16,0 0-53 0,-33 40 54 0,-8 7-54 16,41-47 39-16,0 0-39 0,-53 57 40 0,-10 12-40 0,63-69 33 15,0 0-33-15,-62 68 33 0,11-11-33 0,51-57 26 16,0 0-26-16,-42 50 26 0,4-9-26 0,38-41 22 15,0 0-22-15,-29 39 23 0,4-7-23 0,25-32 17 16,0 0-17-16,-18 26 18 0,8-8-18 0,10-18 11 16,0 0-11-16,0 10 11 0,12-6-11 0,0-1-900 0</inkml:trace>
  <inkml:trace contextRef="#ctx0" brushRef="#br0" timeOffset="158580.03">26628 12128 427 0,'0'0'0'0,"0"0"0"0,0 0 0 0,0 0 17 0,0 0-17 16,0 0 17-16,0 0-17 0,0 0 59 0,0 0-59 15,0 0 60-15,0 0-60 0,0 0 73 0,0 0-73 16,0 0 73-16,0 0-73 0,0 0 49 0,0 0-49 16,0 0 50-16,0 0-50 0,0 0 36 0,0 0-36 15,0 0 36-15,7 31-36 0,-7-31 27 0,0 0-27 16,10 28 28-16,4 8-28 0,-14-36 20 0,0 0-20 15,15 36 20-15,-5-6-20 0,-10-30 18 0,0 0-18 0,11 31 19 16,8 5-19-16,-19-36 13 0,0 0-13 0,18 37 14 16,-4-12-14-16,-14-25 8 0,0 0-8 0,14 23 9 15,4-1-9-15,-18-22 9 0,0 0-9 0,19 23 9 16,0-7-9-16,-19-16 17 0,0 0-17 0,16 13 17 16,-5-4-17-16,-11-9 22 0,0 0-22 0,7 5 23 15,-7-5-23-15,0 0 29 0,0 0-29 0,9-1 30 16,3-15-30-16,-12 16 32 0,0 0-32 0,12-26 32 15,-3-9-32-15,-9 35 29 0,0 0-29 0,6-43 30 0,-3-11-30 16,-3 54 25-16,0 0-25 0,7-55 25 0,5 0-25 16,-12 55 22-16,0 0-22 0,15-49 22 0,-1 8-22 15,-14 41 8-15,0 0-8 0,10-35 9 0,-4 6-9 16,-6 29 0-16,0 0 0 0,7-26 1 0,3-4-1 16,1 1-1038-16</inkml:trace>
  <inkml:trace contextRef="#ctx0" brushRef="#br0" timeOffset="159079.84">27206 12233 348 0,'0'0'0'0,"-3"7"0"16,-6 12 0-16,9-19 20 0,0 0-20 0,-7 23 20 16,5-1-20-16,2-22 44 0,0 0-44 0,2 19 44 15,5 2-44-15,-7-21 47 0,0 0-47 0,9 23 47 16,1-1-47-16,-10-22 48 0,0 0-48 0,13 16 48 15,-1-3-48-15,-12-13 44 0,0 0-44 0,14 11 44 16,2-1-44-16,-16-10 42 0,0 0-42 0,21 7 42 16,6-3-42-16,-27-4 34 0,0 0-34 0,31-9 35 0,8-7-35 15,-39 16 30-15,0 0-30 0,42-24 31 0,-3-7-31 16,-39 31 33-16,0 0-33 0,36-35 34 0,-3-1-34 16,-33 36 30-16,0 0-30 0,28-41 30 0,-8 2-30 15,-20 39 33-15,0 0-33 0,12-32 33 0,-3 11-33 16,-9 21 33-16,0 0-33 0,2-17 33 0,-8 3-33 0,6 14 33 15,0 0-33-15,-14-12 33 0,-9 1-33 0,23 11 27 16,0 0-27-16,-30-2 27 0,-5 9-27 0,35-7 21 16,0 0-21-16,-39 11 21 0,-3 3-21 0,42-14 9 15,0 0-9-15,-42 19 10 0,-1 5-10 0,43-24 0 16,0 0 0-16,-33 22 1 0,12-15-1 0,-1 2-997 0</inkml:trace>
  <inkml:trace contextRef="#ctx0" brushRef="#br0" timeOffset="159416.01">27727 11723 1043 0,'0'0'0'0,"0"0"0"15,0 0 0-15,0 0-24 0,0 0 24 0,-7-7-23 16,7 7 23-16,0 0-25 0,0 0 25 0,1 19-25 0,1 12 25 16,-2-31 0-16,0 0 0 0,0 45 0 0,-7 7 0 15,7-52 3-15,0 0-3 0,-9 55 3 0,-1-3-3 16,10-52 20-16,0 0-20 0,-9 50 21 0,3 1-21 16,6-51 41-16,0 0-41 0,-1 53 41 0,4 10-41 15,-3-63 47-15,0 0-47 0,7 57 48 0,4-9-48 16,-11-48 39-16,0 0-39 0,10 37 39 0,-2-13-39 15,-8-24 30-15,0 0-30 0,3 15 31 0,1-4-31 16,-4-11 12-16,0 0-12 0,7 7 12 0,5 0-12 16,-12-7 4-16,0 0-4 0,26-2 5 0,20-12-5 15,0 2-947-15</inkml:trace>
  <inkml:trace contextRef="#ctx0" brushRef="#br0" timeOffset="159746.34">28122 12190 393 0,'0'0'0'0,"0"0"0"16,-6 14 0-16,6-14 12 0,0 0-12 0,-5 19 12 16,-4 9-12-16,9-28 3 0,0 0-3 0,-5 24 4 15,5-14-4-15,0-10 12 0,0 0-12 0,0 0 12 16,5 7-12-16,-5-7 22 0,0 0-22 0,0 0 23 15,11 2-23-15,-11-2 26 0,0 0-26 0,14-2 27 16,11-1-27-16,-25 3 42 0,0 0-42 0,24-4 43 16,-2-1-43-16,-22 5 50 0,0 0-50 0,22-10 50 15,8-4-50-15,-30 14 57 0,0 0-57 0,27-23 58 0,-9-3-58 16,-18 26 65-16,0 0-65 0,12-24 65 0,-3 9-65 16,-9 15 53-16,0 0-53 0,3-14 54 0,-5-2-54 15,2 16 44-15,0 0-44 0,-1-15 45 0,-1-4-45 16,2 19 30-16,0 0-30 0,0-16 30 0,3 4-30 15,1-2-864-15</inkml:trace>
  <inkml:trace contextRef="#ctx0" brushRef="#br0" timeOffset="160412.29">28628 12067 796 0,'0'0'0'0,"0"0"0"16,16 16 0-16,-16-16-6 0,0 0 6 0,10 12-5 15,-4 3 5-15,-6-15 0 0,0 0 0 0,-4 16 0 16,-8 12 0-16,12-28 4 0,0 0-4 0,-13 26 5 16,3-9-5-16,10-17 7 0,0 0-7 0,-7 10 7 15,7-10-7-15,0 0 22 0,0 0-22 0,0 0 23 16,-7 6-23-16,7-6 40 0,0 0-40 0,0 0 40 15,0 0-40-15,0 0 49 0,0 0-49 0,0 0 50 16,-6-6-50-16,6 6 54 0,0 0-54 0,0 0 55 16,-12-19-55-16,12 19 52 0,0 0-52 0,-7-17 52 15,2-4-52-15,5 21 37 0,0 0-37 0,0-22 38 0,7-2-38 16,-7 24 26-16,0 0-26 0,12-23 27 16,6 4-27-16,-18 19 17 0,0 0-17 0,19-12 18 0,1 0-18 15,-20 12 10-15,0 0-10 0,19-7 11 0,2 2-11 16,-21 5 6-16,0 0-6 0,16-9 7 0,-2 6-7 15,-14 3 2-15,0 0-2 0,14-6 3 0,0 5-3 16,-14 1 0-16,0 0 0 0,15-2 1 0,-3 2-1 16,-12 0-2-16,0 0 2 0,10 3-1 0,1 4 1 15,-11-7-5-15,0 0 5 0,14 11-5 0,0 1 5 16,-14-12-9-16,0 0 9 0,14 14-8 0,-5-1 8 0,-9-13-6 16,0 0 6-16,5 11-6 0,-1-4 6 0,-4-7-2 15,0 0 2-15,0 0-1 0,4 5 1 0,-4-5 0 0,0 0 0 16,0 0 0-16,15-2 0 0,-15 2 0 0,0 0 0 15,16-12 0-15,5-12 0 0,-21 24 0 0,0 0 0 16,25-28 0-16,-2 2 0 0,-23 26 0 0,0 0 0 0,19-22 0 16,3 1 0-16,-22 21 0 0,0 0 0 0,19-16 0 15,-3 8 0-15,-16 8 0 0,0 0 0 0,14-5 0 16,-2 1 0-16,-12 4 0 0,0 0 0 0,13 2 0 16,1 5 0-16,-14-7 0 0,0 0 0 0,16 8 0 15,0 8 0-15,-16-16 0 0,0 0 0 0,15 19 0 16,-2 10 0-16,-13-29-1 0,0 0 1 0,10 28 0 15,1-4 0-15,-11-24-2 0,0 0 2 0,14 21-1 16,4-7 1-16,-18-14-6 0,0 0 6 0,23 10-6 0,3-6 6 16,2-1-981-16</inkml:trace>
  <inkml:trace contextRef="#ctx0" brushRef="#br0" timeOffset="160878.94">29584 11984 718 0,'0'0'0'0,"0"0"0"0,0 19 0 15,0-19 4-15,0 0-4 0,0 17 4 0,0 1-4 16,0-18 17-16,0 0-17 0,2 15 17 0,-1 1-17 16,-1-16 23-16,0 0-23 0,4 14 24 0,0-7-24 0,-4-7 15 15,0 0-15-15,0 0 16 0,0 0-16 0,0 0 14 16,0 0-14-16,0 0 15 0,1-16-15 0,-1 16 14 16,0 0-14-16,2-17 15 0,2-6-15 0,-4 23 13 15,0 0-13-15,8-26 13 0,8-3-13 0,-16 29 7 0,0 0-7 16,20-29 8-16,-3 1-8 15,-17 28 13-15,0 0-13 0,14-26 13 0,-5 3-13 0,-9 23 24 16,0 0-24-16,6-17 25 0,-3 8-25 0,-3 9 31 0,0 0-31 16,0 0 32-16,-5-3-32 0,5 3 31 0,0 0-31 15,-11 2 31-15,-8 12-31 0,19-14 26 0,0 0-26 16,-30 20 27-16,-4 5-27 0,34-25 18 0,0 0-18 0,-35 17 19 16,0-2-19-16,35-15 13 0,0 0-13 0,-28 16 13 15,6-4-13-15,22-12 9 0,0 0-9 0,-16 14 10 16,6-4-10-16,10-10 5 0,0 0-5 0,-5 7 6 15,3 0-6-15,2-7 9 0,0 0-9 0,0 7 10 16,2 0-10-16,-2-7 14 0,0 0-14 0,3 9 15 16,4-4-15-16,-7-5 18 0,0 0-18 0,20 12 18 15,17 9-18-15,-37-21 25 0,0 0-25 0,40 22 26 0,-10-13-26 16,-30-9 34-16,0 0-34 0,32 10 35 0,10 1-35 16,-42-11 34-16,0 0-34 0,41 7 35 0,-13-4-35 15,-28-3 15-15,0 0-15 0,34-3 15 0,15-10-15 16,-49 13 5-16,0 0-5 0,58-15 5 0,4-1-5 15,0-1-1137-15</inkml:trace>
  <inkml:trace contextRef="#ctx0" brushRef="#br0" timeOffset="161729.03">30457 11820 1076 0,'0'0'0'0,"0"0"0"16,0 0 0-16,0 0 1 0,0 0-1 0,0 0 1 16,-12 7-1-16,12-7 11 0,0 0-11 0,-9 8 11 15,4 3-11-15,5-11 15 0,0 0-15 0,-4 15 15 16,2 4-15-16,2-19 12 0,0 0-12 0,-1 19 12 15,1-5-12-15,0-14 16 0,0 0-16 0,3 11 16 16,4-5-16-16,-7-6 16 0,0 0-16 0,12 6 17 16,8 2-17-16,-20-8 19 0,0 0-19 0,23 9 19 15,2-4-19-15,-25-5 36 0,0 0-36 0,30 2 37 16,5-4-37-16,-35 2 49 0,0 0-49 0,35-8 50 16,-7-8-50-16,-28 16 51 0,0 0-51 0,23-24 51 0,-7-9-51 15,-16 33 54-15,0 0-54 0,11-37 55 0,-8 1-55 16,-3 36 44-16,0 0-44 0,-3-33 45 0,-4 6-45 15,7 27 30-15,0 0-30 0,-11-25 31 0,-5 5-31 16,16 20 22-16,0 0-22 0,-16-16 23 0,2 7-23 16,14 9 15-16,0 0-15 0,-9-8 16 0,9 8-16 15,0 0 9-15,0 0-9 0,0 0 10 0,0 0-10 0,0 0 4 16,0 0-4-16,0 0 5 0,0 0-5 0,0 0 1 16,0 0-1-16,0 0 1 0,0 0-1 0,0 0 0 15,0 0 0-15,0 0 0 0,11-4 0 0,-11 4 0 0,0 0 0 16,18-15 0-16,15-11 0 0,-33 26-1 0,0 0 1 15,35-30 0-15,-3-1 0 0,-32 31-2 0,0 0 2 16,30-31-1-16,-3 0 1 0,-27 31-1 0,0 0 1 16,21-33-1-16,-7 0 1 0,-14 33 0 0,0 0 0 0,9-24 0 15,-6 12 0-15,-3 12 0 0,0 0 0 16,0 0 1-16,0 0-1 0,0 0 1 0,0 0-1 0,0 0 1 16,0 0-1-16,0 0 3 0,0 0-3 0,-3 21 3 15,-8 11-3-15,11-32 4 0,0 0-4 0,-11 40 4 16,6 3-4-16,5-43 3 0,0 0-3 0,-5 47 3 15,0 2-3-15,5-49 2 0,0 0-2 0,-4 58 2 16,4 15-2-16,0-73 2 0,0 0-2 0,2 73 2 16,1 0-2-16,-3-73 2 0,0 0-2 0,7 69 2 15,2 2-2-15,-9-71 2 0,0 0-2 0,13 74 3 16,-3 11-3-16,-10-85 4 0,0 0-4 0,11 81 4 16,-1-18-4-16,-10-63 8 0,0 0-8 0,6 53 9 0,-10-15-9 15,4-38 9-15,0 0-9 0,-5 31 10 0,-2-8-10 16,7-23 10-16,0 0-10 0,-7 12 10 0,0-10-10 15,7-2 11-15,0 0-11 0,-11-7 12 0,-7-5-12 16,18 12 9-16,0 0-9 0,-21-18 9 0,-2-2-9 16,23 20 12-16,0 0-12 0,-23-19 12 0,2 6-12 15,21 13 13-15,0 0-13 0,-17-12 13 0,6-5-13 16,11 17 10-16,0 0-10 0,-7-24 11 0,2-9-11 16,5 33 6-16,0 0-6 0,-2-40 6 0,7-17-6 0,-5 57 0 15,0 0 0-15,20-55 0 0,11 10 0 0,1 0-1529 16</inkml:trace>
  <inkml:trace contextRef="#ctx0" brushRef="#br0" timeOffset="162095.88">31224 11609 998 0,'0'0'0'0,"0"0"0"15,0 0 0-15,0 0 4 0,0 0-4 0,0 0 5 16,0 0-5-16,0 0 18 0,0 0-18 0,0 0 19 16,0 0-19-16,0 0 37 0,0 0-37 0,0 0 38 15,0 0-38-15,0 0 47 0,0 0-47 0,2 10 47 16,2-1-47-16,-4-9 51 0,0 0-51 0,5 10 52 0,6 4-52 16,-11-14 48-16,0 0-48 0,17 26 49 15,8 12-49-15,-25-38 52 0,0 0-52 0,30 38 52 0,3-7-52 16,-33-31 50-16,0 0-50 0,34 30 50 0,-1-1-50 15,-33-29 42-15,0 0-42 0,27 26 43 0,-10-11-43 16,-17-15 38-16,0 0-38 0,15 13 38 0,-3-5-38 16,-12-8 29-16,0 0-29 0,11 5 30 0,-11-5-30 15,0 0 20-15,0 0-20 0,17 0 20 0,11-12-20 0,-28 12 10 16,0 0-10-16,32-24 11 0,-2-16-11 0,-30 40 3 16,0 0-3-16,30-52 3 0,5-5-3 0,1 0-1368 15</inkml:trace>
  <inkml:trace contextRef="#ctx0" brushRef="#br0" timeOffset="162192.79">31852 11493 662 0,'0'0'0'0,"0"0"0"0,16 8 0 0,-2 1-437 0</inkml:trace>
  <inkml:trace contextRef="#ctx0" brushRef="#br0" timeOffset="162296.51">31907 11451 404 0,'0'0'0'0,"11"-3"0"16,12-4 0-16,-23 7-1 0,0 0 1 0,19-7-1 15,-10 2 1-15,0-1-242 0</inkml:trace>
  <inkml:trace contextRef="#ctx0" brushRef="#br0" timeOffset="162658.78">31759 11583 572 0,'0'0'0'0,"0"0"0"16,-5 8 0-16,-1 3-369 0</inkml:trace>
  <inkml:trace contextRef="#ctx0" brushRef="#br0" timeOffset="163230.1">31745 11609 539 0,'0'0'0'0,"0"0"0"16,-13 10 0-16,13-10 0 0,0 0 0 0,-12 14 0 16,-2 3 0-16,14-17 0 0,0 0 0 0,-12 19 1 15,3 2-1-15,9-21 16 0,0 0-16 0,-9 22 16 16,-2 3-16-16,11-25 38 0,0 0-38 0,-10 24 38 0,-3-2-38 15,13-22 58-15,0 0-58 0,-14 21 59 0,2 0-59 16,12-21 50-16,0 0-50 0,-12 19 51 0,-1-3-51 16,13-16 40-16,0 0-40 0,-9 12 40 0,4-4-40 15,5-8 30-15,0 0-30 0,-2 5 30 0,2 4-30 16,0-9 24-16,0 0-24 0,0 7 25 0,0-7-25 0,0 0 19 16,0 0-19-16,0 0 19 0,0 7-19 0,0-7 15 15,0 0-15-15,0 0 16 0,0-9-16 0,0 9 9 16,0 0-9-16,0-17 10 0,0-12-10 0,0 29 6 15,0 0-6-15,4-38 6 0,1-11-6 0,-5 49 4 0,0 0-4 16,11-47 5-16,1 14-5 0,-12 33 4 16,0 0-4-16,11-27 5 0,-1 8-5 0,-10 19 4 15,0 0-4-15,7-12 4 0,-3 3-4 0,-4 9 5 0,0 0-5 16,0 0 6-16,9-5-6 0,-9 5 6 0,0 0-6 16,7 0 6-16,0 0-6 0,-7 0 6 0,0 0-6 15,0 0 7-15,10 7-7 0,-10-7 8 0,0 0-8 0,9 5 8 16,2 4-8-16,-11-9 7 0,0 0-7 0,19 15 7 15,15 9-7-15,-34-24 8 0,0 0-8 0,39 25 9 16,-4-1-9-16,-35-24 8 0,0 0-8 0,32 24 9 16,-4 0-9-16,-28-24 7 0,0 0-7 0,21 19 7 15,-5-1-7-15,-16-18 8 0,0 0-8 0,12 12 9 16,-3-7-9-16,-9-5 12 0,0 0-12 0,9 3 12 16,3 1-12-16,-12-4 13 0,0 0-13 0,21 0 14 15,11 0-14-15,-32 0 11 0,0 0-11 0,32-9 11 16,-7-5-11-16,-25 14 10 0,0 0-10 0,17-24 10 15,-3-14-10-15,-14 38 11 0,0 0-11 0,9-43 11 0,-5-6-11 16,-4 49 16-16,0 0-16 0,0-48 16 0,-4 6-16 16,4 42 23-16,0 0-23 0,-7-34 23 0,-2 8-23 15,9 26 27-15,0 0-27 0,-10-21 27 0,-1 5-27 16,11 16 27-16,0 0-27 0,-11-17 27 0,-1 3-27 16,12 14 17-16,0 0-17 0,-10-14 18 0,4 1-18 15,6 13 9-15,0 0-9 0,-3-11 9 0,3 11-9 0,0 0-1190 16</inkml:trace>
  <inkml:trace contextRef="#ctx0" brushRef="#br0" timeOffset="164310.6">32512 11506 931 0,'0'0'0'0,"-7"0"0"16,-12 2 0-16,19-2 14 0,0 0-14 0,-32 9 14 15,-11 3-14-15,43-12 11 0,0 0-11 0,-40 12 11 16,3-3-11-16,37-9 15 0,0 0-15 0,-30 10 15 16,7 2-15-16,23-12 17 0,0 0-17 0,-19 14 17 15,-1-2-17-15,20-12 18 0,0 0-18 0,-18 12 18 16,6 7-18-16,12-19 18 0,0 0-18 0,-5 18 19 15,5-8-19-15,0-10 22 0,0 0-22 0,2 7 23 0,-2-7-23 16,0 0 18-16,0 0-18 0,8 7 19 0,1-4-19 16,-9-3 20-16,0 0-20 0,18 2 20 0,14-2-20 15,-32 0 19-15,0 0-19 0,33-2 19 0,-5-3-19 16,-28 5 18-16,0 0-18 0,25-7 18 0,-2-5-18 16,-23 12 22-16,0 0-22 0,21-15 22 0,-3-1-22 15,-18 16 27-15,0 0-27 0,16-16 28 0,-6 4-28 16,-10 12 25-16,0 0-25 0,6-8 25 0,-5 2-25 0,-1 6 22 15,0 0-22-15,0 0 23 0,2-10-23 0,-2 10 18 16,0 0-18-16,0 0 18 0,0 0-18 0,0 0 15 16,0 0-15-16,0 0 15 0,7 10-15 0,-7-10 11 15,0 0-11-15,0 0 11 0,0 0-11 0,0 0 8 16,0 0-8-16,5 6 9 0,-1 1-9 0,-4-7 7 0,0 0-7 16,7 8 8-16,4 3-8 0,-11-11 7 0,0 0-7 15,24 17 8-15,20 0-8 0,-44-17 9 0,0 0-9 16,44 12 9-16,-10-5-9 0,-34-7 9 0,0 0-9 0,30-5 9 15,2-9-9-15,-32 14 9 0,0 0-9 0,33-22 9 16,-1-6-9-16,-32 28 8 0,0 0-8 0,26-38 9 16,-3-11-9-16,-23 49 10 0,0 0-10 0,20-62 10 15,-6-19-10-15,-14 81 13 0,0 0-13 0,9-80 14 16,-9 11-14-16,0 69 14 0,0 0-14 0,-4-57 15 16,-1 14-15-16,5 43 15 0,0 0-15 0,-9-33 16 15,-3-4-16-15,12 37 13 0,0 0-13 0,-14-27 14 16,-4 9-14-16,18 18 14 0,0 0-14 0,-18-15 14 15,4 6-14-15,14 9 11 0,0 0-11 0,-12-7 11 0,1 11-11 16,11-4 10-16,0 0-10 0,-10 7 10 16,-4 10-10-16,14-17 8 0,0 0-8 0,-18 24 8 0,0 0-8 15,18-24 4-15,0 0-4 0,-8 32 4 0,6 2-4 16,2-34 1-16,0 0-1 0,5 40 2 0,9 0-2 16,-14-40 0-16,0 0 0 0,21 45 1 0,9 12-1 15,-30-57 0-15,0 0 0 0,37 59 0 0,6-6 0 16,-43-53-1-16,0 0 1 0,44 47-1 0,-4-11 1 15,-40-36 0-15,0 0 0 0,43 30 0 0,8-9 0 0,-51-21 0 16,0 0 0-16,55 12 0 0,3-9 0 0,-58-3 0 16,0 0 0-16,56-8 0 0,-10-13 0 0,-46 21 0 15,0 0 0-15,42-37 0 0,-5-14 0 0,-37 51-1 0,0 0 1 16,29-63 0-16,-8-8 0 0,-21 71 0 0,0 0 0 16,19-74 0-16,-3 6 0 0,-16 68 0 0,0 0 0 15,9-60 1-15,-7-1-1 0,-2 61 1 0,0 0-1 16,-6-55 2-16,-10-1-2 0,16 56 3 15,0 0-3-15,-24-46 4 0,-10 15-4 0,34 31 4 0,0 0-4 16,-37-21 5-16,2 9-5 0,35 12 7 0,0 0-7 16,-30-4 7-16,5 8-7 0,25-4 7 0,0 0-7 0,-23 15 8 15,0 18-8-15,23-33 4 0,0 0-4 0,-19 40 4 16,7 17-4-16,12-57 0 0,0 0 0 0,-7 61 1 16,5-1-1-16,2-60 0 0,0 0 0 0,7 57 0 15,12 13 0-15,-19-70-1 0,0 0 1 0,29 71 0 16,2-4 0-16,-31-67-2 0,0 0 2 0,28 55-1 15,-3-11 1-15,-25-44-1 0,0 0 1 0,21 33-1 16,-5-14 1-16,-16-19-3 0,0 0 3 0,13 19-3 16,-3 0 3-16,-10-19-12 0,0 0 12 0,7 15-12 0,-1-3 12 15,-6-12-29-15,0 0 29 0,0 0-29 0,5 7 29 16,0 2-1371-16</inkml:trace>
  <inkml:trace contextRef="#ctx0" brushRef="#br0" timeOffset="169927.05">27559 13258 180 0,'0'0'0'0,"0"0"0"0,58-7 0 0,-58 7 5 16,0 0-5-16,71-9 5 0,28-3-5 0,-99 12 21 15,0 0-21-15,112-15 22 0,8-1-22 0,-120 16 64 0,0 0-64 16,129-19 64-16,10-4-64 0,-139 23 95 16,0 0-95-16,165-29 96 0,22-9-96 0,-187 38 67 0,0 0-67 15,206-40 67-15,21-7-67 0,-227 47 63 0,0 0-63 16,247-50 64-16,11-3-64 0,-258 53 55 0,0 0-55 16,277-59 56-16,17-7-56 0,-294 66 47 0,0 0-47 15,297-69 47-15,3-2-47 0,-300 71 37 0,0 0-37 0,291-61 38 16,-13 15-38-16,-278 46 24 0,0 0-24 0,272-35 24 15,-6 12-24-15,-266 23 11 0,0 0-11 0,254-13 11 16,-5 6-11-16,-249 7 2 0,0 0-2 16,242-9 2-16,-15 2-2 0,-227 7 0 0,0 0 0 0,205-3 1 15,-32 4-1-15,-2 1-816 0</inkml:trace>
  <inkml:trace contextRef="#ctx0" brushRef="#br0" timeOffset="172296.33">30394 15842 1043 0,'0'0'0'0,"0"0"0"0,-32-7 0 16,32 7 68-16,0 0-68 0,-27-9 68 0,4-1-68 15,23 10 122-15,0 0-122 0,-17-13 122 0,6 3-122 16,11 10 97-16,0 0-97 0,-9-7 98 0,9 7-98 15,0 0 56-15,0 0-56 0,-10-10 56 0,10 10-56 16,0 0 31-16,0 0-31 0,-9 15 32 0,7 20-32 0,2-35 20 16,0 0-20-16,-2 50 20 0,2 21-20 0,0-71 13 15,0 0-13-15,4 87 14 0,1 20-14 16,-5-107 6-16,0 0-6 0,7 111 7 0,-3 1-7 0,-4-112 3 16,0 0-3-16,3 114 3 0,4 11-3 0,-7-125 1 15,0 0-1-15,8 125 1 0,-5-11-1 0,-3-114 0 0,0 0 0 16,5 116 0-16,2 1 0 0,-7-117-1 0,0 0 1 15,7 115 0-15,0-10 0 0,-7-105-2 16,0 0 2-16,9 104-1 0,2-2 1 0,-11-102-3 0,0 0 3 0,10 92-2 16,-1-26 2-16,-9-66-4 0,0 0 4 15,7 53-4-15,0 1 4 0,-7-54-2 0,0 0 2 16,7 45-2-16,-3-12 2 0,-4-33-1 0,0 0 1 0,0 24-1 16,-2-5 1-16,2-19-1 0,0 0 1 0,-3 16 0 15,-1-3 0-15,4-13 0 0,0 0 0 0,-3 11 0 16,-3-2 0-16,6-9 0 0,0 0 0 0,-7 3 0 15,0-6 0-15,7 3 0 0,0 0 0 0,-3-9 0 16,1-7 0-16,2 16-4 0,0 0 4 0,3-22-3 16,8-6 3-16,-11 28-14 0,0 0 14 0,14-29-14 15,2 3 14-15,0 0-1307 0</inkml:trace>
  <inkml:trace contextRef="#ctx0" brushRef="#br0" timeOffset="173208.86">30387 17811 454 0,'0'0'0'16,"0"0"24"-16,0 0-24 0,-18-2 24 0,2 0-24 16,16 2 18-16,0 0-18 0,-12-1 18 0,3-1-18 15,9 2 44-15,0 0-44 0,0 0 45 0,-9-5-45 0,9 5 45 16,0 0-45-16,0 0 46 0,-9-5-46 0,9 5 42 16,0 0-42-16,0 0 42 0,-7-2-42 0,7 2 36 15,0 0-36-15,0 0 37 0,7 0-37 0,-7 0 31 0,0 0-31 16,9 0 31-16,0 2-31 0,-9-2 27 0,0 0-27 15,21 5 28-15,23 5-28 0,-44-10 23 0,0 0-23 16,57 11 24-16,11-5-24 0,-68-6 18 16,0 0-18-16,71 4 19 0,3-4-19 0,-74 0 15 0,0 0-15 15,88-5 16-15,23-6-16 0,-111 11 11 0,0 0-11 16,127-12 12-16,9-5-12 0,-136 17 10 0,0 0-10 16,145-16 10-16,6 4-10 0,-151 12 9 0,0 0-9 15,170-12 10-15,10-2-10 0,-180 14 10 0,0 0-10 0,180-12 11 16,-4 7-11-16,-176 5 10 0,0 0-10 0,157-3 10 15,-25-3-10-15,-132 6 11 0,0 0-11 0,131-7 11 16,-4-1-11-16,-127 8 11 0,0 0-11 0,111-12 11 16,-21-2-11-16,-90 14 12 0,0 0-12 0,85-14 12 15,-1 2-12-15,-84 12 14 0,0 0-14 0,76-11 15 16,-9 1-15-16,-67 10 17 0,0 0-17 0,53-10 18 16,-16 1-18-16,-37 9 15 0,0 0-15 0,27-3 16 0,-12 4-16 15,-15-1 12-15,0 0-12 0,11 2 12 0,-2-2-12 16,-9 0 9-16,0 0-9 0,7-2 10 0,-7 2-10 15,0 0 5-15,0 0-5 0,9 0 6 0,-9 0-6 16,0 0 3-16,0 0-3 0,0 0 4 0,0-7-4 16,0 7 1-16,0 0-1 0,-4-7 1 0,2-1-1 15,2 8 0-15,0 0 0 0,0-9 0 0,0 2 0 16,0 7-4-16,0 0 4 0,-10-7-3 0,-20-3 3 0,0 0-1012 16</inkml:trace>
  <inkml:trace contextRef="#ctx0" brushRef="#br0" timeOffset="175177.81">30290 17846 349 0,'0'0'0'0,"0"0"13"0,0 0-13 0,0 0 14 16,0-9-14-16,0 9 13 0,0 0-13 0,0 0 14 15,0 0-14-15,0 0 19 0,0 0-19 0,0 0 19 16,0 0-19-16,0 0 27 0,0 0-27 0,-2 7 28 16,2-7-28-16,0 0 28 0,0 0-28 0,0 0 28 15,0 0-28-15,0 0 27 0,0 0-27 0,2-14 28 16,3-3-28-16,-5 17 21 0,0 0-21 0,12-25 22 0,6-4-22 15,-18 29 15-15,0 0-15 0,19-29 16 0,2 1-16 16,-21 28 9-16,0 0-9 0,27-28 10 0,5 4-10 16,-32 24 7-16,0 0-7 0,33-26 7 0,1-3-7 15,-34 29 5-15,0 0-5 0,31-35 5 0,-1-3-5 16,-30 38 4-16,0 0-4 0,30-38 4 0,0 7-4 16,-30 31 5-16,0 0-5 0,25-26 6 0,-9 8-6 15,-16 18 6-15,0 0-6 0,9-10 6 0,-9 10-6 0,0 0 11 16,0 0-11-16,0 0 11 0,-7 7-11 0,7-7 18 15,0 0-18-15,-13 22 19 0,-8 17-19 0,21-39 24 16,0 0-24-16,-26 48 24 0,-8 7-24 0,34-55 14 0,0 0-14 16,-39 54 15-16,-7-6-15 0,46-48 18 0,0 0-18 15,-42 39 19-15,9-7-19 0,33-32 19 0,0 0-19 16,-29 26 20-16,6-5-20 0,23-21 21 0,0 0-21 16,-15 14 21-16,8-9-21 0,7-5 18 0,0 0-18 15,0 0 18-15,0 0-18 0,0 0 13 0,0 0-13 0,0 0 14 16,0 0-14-16,0 0 10 0,0 0-10 0,0 0 10 15,0 0-10-15,0 0 7 0,0 0-7 0,0 0 8 16,0-7-8-16,0 7 7 0,0 0-7 0,5-7 7 16,5-6-7-16,-10 13 5 0,0 0-5 0,16-21 6 15,5-5-6-15,-21 26 6 0,0 0-6 0,27-30 6 16,3 1-6-16,-30 29 6 0,0 0-6 0,32-36 6 16,1-6-6-16,-33 42 5 0,0 0-5 0,34-43 6 15,-4 0-6-15,-30 43 4 0,0 0-4 0,26-42 5 16,-6 9-5-16,-20 33 3 0,0 0-3 0,15-29 3 15,1 6-3-15,-16 23 3 0,0 0-3 0,16-19 3 0,-2 4-3 16,-14 15 4-16,0 0-4 0,11-14 5 0,-6 3-5 16,-5 11 5-16,0 0-5 0,0 0 6 0,2-7-6 15,-2 7 7-15,0 0-7 0,0 0 7 0,0 0-7 16,0 0 9-16,0 0-9 0,-4 13 10 0,-3 0-10 16,7-13 13-16,0 0-13 0,-8 19 13 0,-1 6-13 0,9-25 16 15,0 0-16-15,-11 34 16 0,-7 8-16 0,18-42 16 16,0 0-16-16,-22 48 17 0,-7 4-17 0,29-52 15 15,0 0-15-15,-28 49 15 0,-2-10-15 0,30-39 10 16,0 0-10-16,-26 32 10 0,6-12-10 0,20-20 3 0,0 0-3 16,-12 11 3-16,12-11-3 0,0 0-1 0,0 0 1 15,0 0 0-15,9-9 0 0,0 2-981 0</inkml:trace>
  <inkml:trace contextRef="#ctx0" brushRef="#br0" timeOffset="175424">30760 17314 707 0,'0'0'0'0,"0"0"0"16,-7 7 0-16,7-7 1 0,0 0-1 0,-8 12 1 16,-3 7-1-16,11-19 0 0,0 0 0 0,-12 26 0 15,-2 9 0-15,14-35 9 0,0 0-9 0,-18 43 10 0,-5 9-10 16,23-52 20-16,0 0-20 0,-28 57 21 0,-6-1-21 15,34-56 25-15,0 0-25 0,-39 51 26 0,-1-4-26 16,40-47 18-16,0 0-18 0,-41 45 19 0,8-3-19 16,33-42 5-16,0 0-5 0,-25 31 5 0,13-12-5 15,-1 0-591-15</inkml:trace>
  <inkml:trace contextRef="#ctx0" brushRef="#br0" timeOffset="176290.07">30676 17257 135 0,'0'0'0'0,"0"0"0"0,0 0 0 0,0 0-42 15</inkml:trace>
  <inkml:trace contextRef="#ctx0" brushRef="#br0" timeOffset="177590.71">30247 15814 326 0,'0'0'0'0,"0"0"0"16,-5 9 0-16,5-9-10 0,0 0 10 0,-5 6-9 16,-2 1 9-16,7-7-12 0,0 0 12 0,-8 6-12 15,8-6 12-15,0 0 3 0,0 0-3 0,-8 5 4 16,8-5-4-16,0 0 37 0,0 0-37 0,0 0 38 15,0 0-38-15,0 0 66 0,0 0-66 0,7 8 67 16,-7-8-67-16,0 0 69 0,0 0-69 0,10 6 70 0,3-5-70 16,-13-1 55-16,0 0-55 0,28 2 56 0,18 5-56 15,-46-7 38-15,0 0-38 0,58 2 38 16,9-4-38-16,-67 2 26 0,0 0-26 0,72-3 27 0,2 1-27 16,-74 2 15-16,0 0-15 0,83 2 16 0,7 1-16 15,-90-3 8-15,0 0-8 0,95 7 8 0,13 3-8 16,-108-10 2-16,0 0-2 0,116 12 3 0,4 2-3 15,-120-14 2-15,0 0-2 0,120 11 2 0,0-6-2 16,-120-5 0-16,0 0 0 0,124 0 1 0,1-7-1 0,-125 7 0 16,0 0 0-16,118-12 0 0,-17-6 0 0,-101 18 0 15,0 0 0-15,93-22 0 0,-8-2 0 0,-85 24 0 16,0 0 0-16,76-23 0 0,-6 9 0 0,-70 14 0 0,0 0 0 16,57-7 0-16,-22 6 0 0,-35 1 0 0,0 0 0 15,26 0 0-15,-4 1 0 0,-22-1 0 0,0 0 0 16,17 4 0-16,-3 1 0 0,-14-5 0 0,0 0 0 15,11 5 1-15,0 1-1 0,-11-6 2 0,0 0-2 16,10 6 2-16,1 3-2 0,-11-9 5 0,0 0-5 16,10 10 6-16,3 1-6 0,-13-11 8 0,0 0-8 0,17 12 9 15,4-2-9-15,-21-10 7 0,0 0-7 0,23 11 7 16,2-4-7-16,-25-7 7 0,0 0-7 0,27 0 7 16,-1-9-7-16,0 0-687 0</inkml:trace>
  <inkml:trace contextRef="#ctx0" brushRef="#br0" timeOffset="179022.79">31794 15932 303 0,'0'0'0'0,"0"0"0"0,0 0 0 0,0 0 0 0,0 0 0 0,0 0 1 16,9 0-1-16,-9 0 1 0,0 0-1 15,16 0 2-15,10 0-2 0,-26 0 2 0,0 0-2 0,36 0 2 16,2-2-2-16,-38 2 3 0,0 0-3 0,43-5 3 16,3-6-3-16,-46 11 8 0,0 0-8 0,49-12 9 15,4-2-9-15,-53 14 13 0,0 0-13 0,58-17 14 16,16-11-14-16,-74 28 11 0,0 0-11 0,76-27 12 15,-2 2-12-15,-74 25 19 0,0 0-19 16,76-15 19-16,7 8-19 0,-83 7 25 0,0 0-25 0,86-4 26 16,1 4-26-16,-87 0 34 0,0 0-34 0,79 2 35 15,-19 5-35-15,-60-7 38 0,0 0-38 0,58 4 38 16,4-1-38-16,-62-3 33 0,0 0-33 0,67 0 34 16,0-3-34-16,-67 3 27 0,0 0-27 0,62-4 28 0,-9-5-28 15,-53 9 18-15,0 0-18 0,46-3 19 0,-9-2-19 16,-37 5 13-16,0 0-13 0,30-2 14 0,-9 0-14 15,-21 2 9-15,0 0-9 0,16-1 10 0,-6 1-10 16,-10 0 8-16,0 0-8 0,9 0 9 0,-2 0-9 16,-7 0 9-16,0 0-9 0,0 0 10 0,12-2-10 15,-12 2 16-15,0 0-16 0,0 0 17 0,7-5-17 0,-7 5 19 16,0 0-19-16,0 0 20 0,-1-14-20 0,1 14 24 16,0 0-24-16,0-9 24 0,0 9-24 0,0 0 25 15,0 0-25-15,0-7 25 0,0 7-25 0,0 0 22 16,0 0-22-16,0 0 23 0,-6-7-23 0,6 7 22 0,0 0-22 15,0 0 23-15,0 0-23 0,0 0 18 0,0 0-18 16,0 0 19-16,0 0-19 0,0 0 19 0,0 0-19 16,0 0 20-16,0 0-20 0,0 0 20 0,0 0-20 15,0 0 21-15,0 0-21 0,0 0 19 0,0 0-19 0,0 0 20 16,-1 7-20-16,1-7 18 0,0 0-18 0,1 11 19 16,1 6-19-16,-2-17 16 0,0 0-16 0,4 26 16 15,1 15-16-15,-5-41 13 0,0 0-13 16,7 45 14-16,0 6-14 0,-7-51 10 0,0 0-10 0,5 57 10 15,-1 7-10-15,-4-64 9 0,0 0-9 0,3 72 10 16,1 6-10-16,-4-78 7 0,0 0-7 0,5 75 8 16,1-10-8-16,-6-65 5 0,0 0-5 0,7 70 5 15,-2 6-5-15,-5-76 6 0,0 0-6 0,3 81 6 16,1 9-6-16,-4-90 5 0,0 0-5 0,5 90 5 16,-3-14-5-16,-2-76 4 0,0 0-4 0,-2 78 4 15,0 3-4-15,2-81 3 0,0 0-3 0,2 77 4 0,4-8-4 16,-6-69 1-16,0 0-1 0,7 60 2 0,0-11-2 15,-7-49 1-15,0 0-1 0,7 48 1 0,0 15-1 16,-7-63 1-16,0 0-1 0,7 69 1 0,0 2-1 16,-7-71 1-16,0 0-1 0,5 67 1 0,-5-11-1 15,0-56 0-15,0 0 0 0,-2 45 1 0,1-12-1 0,1-33 0 16,0 0 0-16,0 22 1 0,-2-6-1 0,2-16 0 16,0 0 0-16,-2 8 0 0,2-8 0 0,0 0 0 15,0 0 0-15,-2 9 0 0,2-9 0 0,0 0 0 16,0 0 0-16,0 0 0 0,0 0 0 0,0 0 0 15,0 0 0-15,4 7 0 0,-4-7 0 0,0 0 0 16,0 0 0-16,-5-16 0 0,-13-27 0 0,0-2-1053 0</inkml:trace>
  <inkml:trace contextRef="#ctx0" brushRef="#br0" timeOffset="186693.87">30718 17307 158 0,'0'0'0'0,"0"0"0"15,0 0 0-15,0 0 1 0,0 0-1 0,0 0 1 0,0 0-1 16,0 0 15-16,0 0-15 0,0 0 16 0,0 0-16 15,0 0 12-15,0 0-12 0,0 0 13 0,0 0-13 16,0 0 12-16,0 0-12 0,0 0 13 0,0 0-13 16,0 0 10-16,0 0-10 0,0 0 10 0,0 0-10 15,0 0 8-15,0 0-8 0,0 0 9 0,0 0-9 16,0 0 8-16,0 0-8 0,0 0 8 0,-23-3-8 16,23 3 9-16,0 0-9 0,-12 9 10 0,-2 6-10 15,14-15 11-15,0 0-11 0,-16 24 11 0,-2 7-11 0,18-31 11 16,0 0-11-16,-17 35 11 0,-1 5-11 15,18-40 12-15,0 0-12 0,-18 40 12 0,1-2-12 0,17-38 13 16,0 0-13-16,-14 31 13 0,3-7-13 0,11-24 12 0,0 0-12 16,-7 17 12-16,3-6-12 0,4-11 8 0,0 0-8 15,0 0 8-15,2 8-8 0,-2-8 4 0,0 0-4 16,0 0 4-16,7 0-4 0,0 0-282 0</inkml:trace>
  <inkml:trace contextRef="#ctx0" brushRef="#br0" timeOffset="189886.3">30626 13379 337 0,'0'0'0'0,"0"0"0"16,0 0 0-16,0 0 4 0,0 0-4 0,0 0 4 0,0 0-4 15,0 0 32-15,0 0-32 0,0 0 33 0,0 0-33 16,0 0 51-16,0 0-51 0,0 0 52 16,13 17-52-16,-13-17 48 0,0 0-48 0,0 0 49 0,3 7-49 15,-3-7 36-15,0 0-36 0,0 0 37 0,4 7-37 16,-4-7 28-16,0 0-28 0,0 0 29 0,7 5-29 15,-7-5 23-15,0 0-23 0,10-5 24 0,10-10-24 16,-20 15 20-16,0 0-20 0,25-32 20 0,-1-11-20 16,-24 43 16-16,0 0-16 0,25-59 17 0,3-24-17 15,-28 83 12-15,0 0-12 0,28-90 13 0,-1 5-13 0,-27 85 0 16,0 0 0-16,28-79 1 0,-1 10-1 0,-27 69-2 16,0 0 2-16,21-56-2 0,-9 15 2 0,-12 41-11 15,0 0 11-15,5-30-10 0,-3 13 10 0,-2 17-20 16,0 0 20-16,-2-7-19 0,2 7 19 0,0 0-23 15,0 0 23-15,-12 9-23 0,-7 18 23 0,19-27-18 0,0 0 18 16,-25 37-17-16,-5 6 17 0,30-43-10 0,0 0 10 16,-28 43-9-16,-1 4 9 0,29-47-9 0,0 0 9 15,-21 50-8-15,9 6 8 0,12-56-3 0,0 0 3 16,0 51-3-16,11-2 3 0,-11-49-1 0,0 0 1 0,14 40-1 16,-2-14 1-16,-12-26 0 0,0 0 0 0,18 19 0 15,10-5 0-15,-28-14 0 0,0 0 0 0,37 6 0 16,7-6 0-16,-44 0 0 0,0 0 0 0,46-10 0 15,1-4 0-15,1-3-463 0</inkml:trace>
  <inkml:trace contextRef="#ctx0" brushRef="#br0" timeOffset="190268.41">31246 13125 382 0,'0'0'0'0,"-6"12"0"16,-11 21 0-16,17-33 6 0,0 0-6 0,-20 41 6 15,1 1-6-15,19-42 2 0,0 0-2 0,-14 36 2 16,5-7-2-16,0 3-239 0</inkml:trace>
  <inkml:trace contextRef="#ctx0" brushRef="#br0" timeOffset="190934.8">31260 12938 718 0,'0'0'0'0,"0"0"0"0,10 8 0 0,-10-8 7 16,0 0-7-16,11 7 8 0,3 0-8 0,-14-7 21 16,0 0-21-16,19 14 22 0,10 12-22 0,-29-26 29 15,0 0-29-15,26 36 30 0,-1 9-30 0,-25-45 23 16,0 0-23-16,19 47 24 0,-7-9-24 0,-12-38 12 15,0 0-12-15,11 31 13 0,-2-10-13 0,-9-21 18 0,0 0-18 16,7 16 18-16,0-11-18 0,-7-5 15 0,0 0-15 16,9 2 16-16,0-1-16 0,-9-1 10 0,0 0-10 15,15-12 10-15,12-19-10 0,-1 0-686 0</inkml:trace>
  <inkml:trace contextRef="#ctx0" brushRef="#br0" timeOffset="191187.91">31471 12910 471 0,'0'0'0'0,"0"0"0"15,-5 14 0-15,5-14 11 0,0 0-11 0,-4 10 11 16,1-3-11-16,3-7 24 0,0 0-24 0,-7 11 24 16,-5 6-24-16,12-17 28 0,0 0-28 0,-20 24 28 0,-3 11-28 15,23-35 33-15,0 0-33 0,-26 38 34 0,-4 8-34 16,30-46 25-16,0 0-25 0,-32 42 25 0,7-6-25 15,25-36 17-15,0 0-17 0,-21 31 18 0,2-3-18 16,19-28 20-16,0 0-20 0,-16 21 21 0,5-12-21 16,11-9 19-16,0 0-19 0,-7 5 19 0,7-5-19 15,0 0 14-15,0 0-14 0,-7 3 14 0,7-3-14 16,0 0-582-16</inkml:trace>
  <inkml:trace contextRef="#ctx0" brushRef="#br0" timeOffset="191803.77">31556 12702 505 0,'0'0'0'0,"0"0"0"16,11 11 0-16,-11-11 9 0,0 0-9 0,7 10 9 16,-2 0-9-16,-5-10 15 0,0 0-15 0,5 18 16 15,0 11-16-15,-5-29 30 0,0 0-30 0,4 35 30 16,-8 1-30-16,4-36 33 0,0 0-33 0,-3 40 33 16,1 1-33-16,2-41 36 0,0 0-36 0,0 45 36 0,2 4-36 15,-2-49 38-15,0 0-38 0,5 48 38 0,4-1-38 16,-9-47 45-16,0 0-45 0,9 42 46 0,-2-4-46 15,-7-38 47-15,0 0-47 0,7 34 47 0,-3-3-47 16,-4-31 41-16,0 0-41 0,1 28 41 0,3-9-41 16,-4-19 38-16,0 0-38 0,3 19 38 0,1-3-38 15,-4-16 32-15,0 0-32 0,3 12 32 0,-3-5-32 16,0-7 26-16,0 0-26 0,0 0 26 0,0 0-26 16,0 0 25-16,0 0-25 0,9-17 25 0,0-13-25 15,-9 30 22-15,0 0-22 0,11-36 22 0,3-9-22 16,-14 45 22-16,0 0-22 0,16-47 22 0,1 0-22 15,-17 47 18-15,0 0-18 0,18-43 18 0,-2 7-18 0,-16 36 11 16,0 0-11-16,17-28 12 0,6 6-12 0,-23 22 8 0,0 0-8 16,23-18 9-16,2 6-9 0,-25 12 5 0,0 0-5 15,25-9 6-15,-2 4-6 0,-23 5 4 0,0 0-4 16,21-3 4-16,-9 3-4 0,-12 0 5 0,0 0-5 0,14 5 5 16,7 9-5-16,-21-14 2 0,0 0-2 0,25 22 3 15,2 15-3-15,-27-37 3 0,0 0-3 0,22 36 3 16,-4-7-3-16,-18-29 3 0,0 0-3 0,14 26 4 15,-1-3-4-15,-13-23 4 0,0 0-4 0,8 15 4 16,-2-6-4-16,-6-9 4 0,0 0-4 0,0 0 4 16,14 4-4-16,-14-4 2 0,0 0-2 0,17-13 3 15,10-18-3-15,1 0-1117 0</inkml:trace>
  <inkml:trace contextRef="#ctx0" brushRef="#br0" timeOffset="192053.52">32152 12834 617 0,'0'0'0'0,"0"0"0"0,-5 7 0 16,5-7 3-16,0 0-3 0,-2 8 4 0,4 3-4 15,-2-11 7-15,0 0-7 0,5 12 7 0,0 3-7 16,-5-15 9-16,0 0-9 0,9 21 9 0,5 3-9 0,-14-24 16 16,0 0-16-16,18 26 16 0,5 2-16 15,-23-28 23-15,0 0-23 0,26 28 23 0,1-2-23 0,-27-26 30 16,0 0-30-16,23 22 30 0,-6-6-30 0,-17-16 32 15,0 0-32-15,16 12 33 0,2-2-33 0,-18-10 36 16,0 0-36-16,26-3 36 0,11-11-36 0,-37 14 21 16,0 0-21-16,38-19 22 0,-12-7-22 0,-26 26 7 15,0 0-7-15,21-28 7 0,-1 1-7 0,-1-1-681 16</inkml:trace>
  <inkml:trace contextRef="#ctx0" brushRef="#br0" timeOffset="192253.72">32531 12877 568 0,'0'0'0'0,"0"0"-3"0,0 0 3 0,-42 21-3 16,7-2 3-16,35-19-7 0,0 0 7 0,-30 17-7 16,2 1 7-16,28-18-9 0,0 0 9 0,-30 19-9 15,-2 1 9-15,32-20-4 0,0 0 4 0,-37 30-3 16,-4 8 3-16,41-38-2 0,0 0 2 0,-35 34-1 16,9-2 1-16,26-32-1 0,0 0 1 0,-18 24 0 15,7-9 0-15,11-15 0 0,0 0 0 0,-1 11 0 0,1-11 0 16,0 0 0-16,0 0 0 0,24-2 0 0,13-15 0 15,0-1-330-15</inkml:trace>
  <inkml:trace contextRef="#ctx0" brushRef="#br0" timeOffset="193105.8">32611 12607 521 0,'0'0'0'0,"0"0"14"0,0 0-14 0,0 0 14 15,10 14-14-15,-10-14 23 0,0 0-23 0,13 22 24 16,10 18-24-16,-23-40 18 0,0 0-18 0,24 47 18 16,5-2-18-16,-29-45 18 0,0 0-18 0,28 43 19 15,0-5-19-15,-28-38 16 0,0 0-16 0,28 38 16 16,-1-1-16-16,-27-37 24 0,0 0-24 0,23 40 25 15,-2 6-25-15,-21-46 25 0,0 0-25 0,14 45 26 0,-5-7-26 16,-9-38 36-16,0 0-36 0,5 31 37 0,-1-1-37 16,-4-30 48-16,0 0-48 0,0 21 49 0,0-9-49 15,0-12 46-15,0 0-46 0,0 0 46 0,5 8-46 16,-5-8 38-16,0 0-38 0,5-5 38 0,6-16-38 16,-11 21 30-16,0 0-30 0,12-27 30 0,2-10-30 15,-14 37 13-15,0 0-13 0,16-41 14 0,2 1-14 16,-1-1-860-16</inkml:trace>
  <inkml:trace contextRef="#ctx0" brushRef="#br0" timeOffset="193366.84">32669 12875 751 0,'0'0'0'0,"0"0"8"0,0 0-8 0,28-3 8 15,2-4-8-15,-30 7 23 0,0 0-23 0,27-7 23 16,-4 0-23-16,-23 7 20 0,0 0-20 0,21-9 21 16,0-1-21-16,-21 10 18 0,0 0-18 0,21-12 19 15,-2-2-19-15,-19 14 9 0,0 0-9 0,18-17 10 16,-6 0-10-16,1-1-623 0</inkml:trace>
  <inkml:trace contextRef="#ctx0" brushRef="#br0" timeOffset="197052.74">18521 13775 651 0,'0'0'0'0,"0"0"0"16,-25-8 0-16,25 8 5 0,0 0-5 0,-23-13 5 15,2-2-5-15,21 15 17 0,0 0-17 0,-14-9 18 0,14 9-18 16,0 0 18-16,0 0-18 0,-5-8 19 16,5 8-19-16,0 0 12 0,0 0-12 0,0 0 13 0,23-2-13 15,-23 2 7-15,0 0-7 0,26-2 8 0,15-10-8 16,-41 12 7-16,0 0-7 0,58-16 7 0,28-3-7 15,-86 19 3-15,0 0-3 0,104-26 4 0,14-6-4 16,-118 32 2-16,0 0-2 0,136-37 2 0,21 3-2 16,-157 34 0-16,0 0 0 0,186-30 0 0,18 6 0 15,-204 24 0-15,0 0 0 0,215-17 0 0,2 1 0 16,-217 16 0-16,0 0 0 0,217-21 0 0,-14-10 0 0,-203 31 0 16,0 0 0-16,198-34 1 0,-3-3-1 0,-195 37 1 15,0 0-1-15,200-41 1 0,3-11-1 0,-203 52 3 16,0 0-3-16,204-59 3 0,1-5-3 0,-205 64 2 15,0 0-2-15,192-57 3 0,-24 8-3 0,-168 49 1 0,0 0-1 16,151-38 2-16,-20 12-2 0,-131 26 3 0,0 0-3 16,97-14 4-16,-34 11-4 0,-63 3 1 0,0 0-1 15,43 7 1-15,-20 12-1 0,-4 0-558 0</inkml:trace>
  <inkml:trace contextRef="#ctx0" brushRef="#br0" timeOffset="197718.24">27910 13187 695 0,'0'0'0'0,"0"0"0"16,0 0 0-16,0 0 0 0,0 0 0 0,-25-24 0 15,18 13 0-15,7 11 24 0,0 0-24 0,-1-8 25 16,2 1-25-16,-1 7 52 0,0 0-52 0,6-9 52 15,1-1-52-15,-7 10 66 0,0 0-66 0,8-9 66 16,5 2-66-16,-13 7 60 0,0 0-60 0,21-5 61 16,16 0-61-16,-37 5 47 0,0 0-47 0,55-4 48 15,21 6-48-15,-76-2 44 0,0 0-44 0,86-4 44 16,9-9-44-16,-95 13 35 0,0 0-35 16,110-19 36-16,17-7-36 0,-127 26 30 0,0 0-30 0,141-30 31 15,14-3-31-15,-155 33 23 0,0 0-23 0,180-31 23 16,24 4-23-16,-204 27 20 0,0 0-20 0,228-26 20 0,22 3-20 15,-250 23 16-15,0 0-16 0,253-22 17 0,-13-3-17 16,-240 25 10-16,0 0-10 0,220-26 10 0,-21-3-10 16,-199 29 4-16,0 0-4 0,186-28 4 0,-21 6-4 15,-165 22 1-15,0 0-1 0,154-18 1 0,-11 10-1 16,-143 8 0-16,0 0 0 0,111-9 0 0,-39 7 0 16,-72 2-14-16,0 0 14 0,60 0-13 0,-7 0 13 0,0 0-1094 15</inkml:trace>
  <inkml:trace contextRef="#ctx0" brushRef="#br0" timeOffset="-212619.77">18022 15013 863 0,'0'0'0'0,"0"0"0"0,-23 0 0 0,23 0 18 16,0 0-18-16,-18-2 18 0,4 0-18 0,14 2 30 15,0 0-30-15,0 0 30 0,2-9-30 0,-2 9 21 16,0 0-21-16,21-13 22 0,19-13-22 0,-40 26 7 16,0 0-7-16,59-30 8 0,15-1-8 0,-74 31 2 15,0 0-2-15,90-31 3 0,12-2-3 0,-102 33 1 0,0 0-1 16,109-29 2-16,13 6-2 0,-122 23 1 16,0 0-1-16,127-14 1 0,16 4-1 0,-143 10 1 15,0 0-1-15,159-7 1 0,17 0-1 0,-176 7 1 0,0 0-1 16,199-12 1-16,27-11-1 0,-226 23 2 0,0 0-2 15,244-31 2-15,13-7-2 0,-257 38 3 0,0 0-3 0,281-46 4 16,26-10-4-16,-307 56 3 16,0 0-3-16,308-62 4 0,6-11-4 0,-314 73 4 0,0 0-4 0,319-66 5 15,18 9-5-15,-337 57 6 0,0 0-6 0,335-50 6 16,-10 9-6-16,-325 41 7 0,0 0-7 0,316-37 7 16,-11 8-7-16,-305 29 7 0,0 0-7 0,296-24 8 15,-10 5-8-15,-286 19 6 0,0 0-6 0,263-16 6 16,-36 7-6-16,-227 9 4 0,0 0-4 0,198-7 4 15,-25 7-4-15,-173 0 2 0,0 0-2 0,148 4 3 0,-16 1-3 16,-132-5 3-16,0 0-3 0,101 7 4 16,-29 0-4-16,-72-7 7 0,0 0-7 0,51 5 8 0,-23-1-8 15,-28-4 13-15,0 0-13 0,16 1 14 0,-5 1-14 16,-11-2 18-16,0 0-18 0,3 9 18 0,-3 3-18 16,0-12 18-16,0 0-18 0,-22 24 19 0,-45 7-19 15,67-31 16-15,0 0-16 0,-98 33 16 0,-34 2-16 16,132-35 4-16,0 0-4 0,-160 38 4 0,-29 0-4 0,0 2-905 15</inkml:trace>
  <inkml:trace contextRef="#ctx0" brushRef="#br0" timeOffset="-212034.58">18916 15039 919 0,'0'0'0'0,"-9"-7"0"16,-23-9 0-16,32 16 2 0,0 0-2 0,-31-19 2 15,8 5-2-15,23 14 9 0,0 0-9 0,-13-12 10 16,10 3-10-16,3 9 16 0,0 0-16 0,12-10 16 15,23-7-16-15,-35 17 15 0,0 0-15 0,46-18 15 16,7 5-15-16,-53 13 10 0,0 0-10 0,71-13 10 16,17 1-10-16,-88 12 2 0,0 0-2 0,99-10 3 15,10 3-3-15,-109 7 0 0,0 0 0 0,122-9 1 16,28-6-1-16,-150 15 1 0,0 0-1 0,169-16 2 0,29 1-2 16,-198 15 3-16,0 0-3 0,225-16 4 0,22 1-4 15,-247 15 7-15,0 0-7 0,267-25 7 0,18-16-7 16,-285 41 11-16,0 0-11 0,311-63 12 0,26-25-12 15,-337 88 12-15,0 0-12 0,335-93 12 0,-9-8-12 16,-326 101 13-16,0 0-13 0,327-83 13 0,4 19-13 0,-331 64 24 16,0 0-24-16,318-52 25 0,-18 11-25 0,-300 41 34 15,0 0-34-15,275-31 34 0,-21 6-34 0,-254 25 27 16,0 0-27-16,234-12 27 0,-13 5-27 0,-221 7 19 0,0 0-19 16,204 4 19-16,-15 6-19 0,-189-10 15 0,0 0-15 15,159 18 16-15,-32 6-16 0,-127-24 12 0,0 0-12 16,104 21 13-16,-18-1-13 0,-86-20 9 0,0 0-9 15,64 16 10-15,-25-9-10 0,-39-7 12 0,0 0-12 16,30-2 12-16,7-8-12 0,-37 10 11 0,0 0-11 0,31-12 11 16,-9 1-11-16,-22 11 5 0,0 0-5 15,16-8 6-15,-8-1-6 0,-8 9 0 0,0 0 0 16,7-7 1-16,-7 7-1 0,0 0-2 0,0 0 2 0,0 0-2 16,-7 19 2-16,0-3-1039 0</inkml:trace>
  <inkml:trace contextRef="#ctx0" brushRef="#br0" timeOffset="-211237.22">20555 14625 729 0,'0'0'0'0,"0"0"0"0,0 0 0 16,0 0-26-16,0 0 26 0,-4-10-25 0,4 10 25 15,0 0-7-15,0 0 7 0,12-13-7 0,17 5 7 16,-29 8-3-16,0 0 3 0,38-9-2 0,14 1 2 0,-52 8 0 16,0 0 0-16,54-4 0 0,10 9 0 0,-64-5 2 15,0 0-2-15,76 5 2 0,21-3-2 0,-97-2 7 16,0 0-7-16,105-2 7 0,10-3-7 0,-115 5 12 16,0 0-12-16,127-3 13 0,20 1-13 0,-147 2 23 15,0 0-23-15,158-3 24 0,27-6-24 0,-185 9 27 0,0 0-27 16,203-12 28-16,11-7-28 0,-214 19 25 0,0 0-25 15,220-23 25-15,-3-3-25 0,-217 26 22 0,0 0-22 16,214-31 23-16,-6-5-23 0,-208 36 16 0,0 0-16 16,197-37 16-16,-15 3-16 0,-182 34 15 0,0 0-15 15,173-30 16-15,-13 6-16 0,-160 24 13 0,0 0-13 16,152-17 13-16,-2 1-13 0,-150 16 6 0,0 0-6 0,122-10 6 16,-36 7-6-16,-86 3 2 0,0 0-2 0,67 1 3 15,-14 6-3-15,-53-7 1 0,0 0-1 0,42 9 1 16,-10-1-1-16,-32-8 0 0,0 0 0 0,32 20 1 15,7 7-1-15,0 4-696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8:53:39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18627 13526 617 0,'0'0'0'0,"0"0"0"0,0 0 0 0,0 0 0 0,0 0 0 16,0 0 1-16,0 0-1 0,0 0 3 0,0 0-3 0,-7-24 4 16,7 13-4-16,0 11 5 0,0 0-5 0,1-6 5 15,-1 6-5-15,0 0 2 0,0 0-2 0,0 0 3 16,0 0-3-16,0 0 2 0,0 0-2 0,2 6 2 15,-7 24-2-15,5-30 2 0,0 0-2 0,-12 40 2 16,-1 12-2-16,13-52 1 0,0 0-1 0,-16 53 1 16,-5 1-1-16,21-54 1 0,0 0-1 15,-23 59 1-15,-2 3-1 0,25-62 0 0,0 0 0 0,-26 74 1 16,-9 15-1-16,35-89 1 0,0 0-1 0,-39 90 1 16,-2-6-1-16,41-84 3 0,0 0-3 0,-42 92 3 15,-2 10-3-15,44-102 23 0,0 0-23 0,-42 102 23 16,1-15-23-16,41-87 49 0,0 0-49 0,-41 78 49 15,10-12-49-15,31-66 61 0,0 0-61 0,-23 58 61 16,5-2-61-16,18-56 47 0,0 0-47 0,-12 43 47 0,3-19-47 16,9-24 26-16,0 0-26 0,-7 16 27 15,3-2-27-15,4-14 15 0,0 0-15 0,-8 5 16 0,-1-10-16 16,-4 0-769-16</inkml:trace>
  <inkml:trace contextRef="#ctx0" brushRef="#br0" timeOffset="620.51">18570 13422 91 0,'0'0'0'0,"0"0"0"0,7-3 0 16,-7 3 18-16,0 0-18 0,9-4 18 0,7 1-18 16,-16 3 40-16,0 0-40 0,26-5 41 0,19-4-41 15,-45 9 54-15,0 0-54 0,52-7 54 0,12 7-54 16,-64 0 62-16,0 0-62 0,67-3 63 0,-2 1-63 16,-65 2 51-16,0 0-51 0,83-4 52 0,30 1-52 15,-113 3 43-15,0 0-43 0,125-7 44 0,13-5-44 16,-138 12 29-16,0 0-29 0,144-12 30 0,22 0-30 0,-166 12 19 15,0 0-19-15,186-5 20 0,20 5-20 0,-206 0 17 16,0 0-17-16,220 12 17 0,11 12-17 0,-231-24 14 16,0 0-14-16,239 33 14 0,-3 7-14 0,-236-40 10 15,0 0-10-15,222 41 11 0,-10 2-11 0,-212-43 11 16,0 0-11-16,203 37 12 0,-11-6-12 0,-192-31 14 16,0 0-14-16,183 26 14 0,-12-7-14 0,-171-19 14 0,0 0-14 15,163 15 15-15,-17-4-15 0,-146-11 22 0,0 0-22 0,141 7 22 16,-10-11-22-16,-131 4 28 0,0 0-28 0,113-3 29 15,-18-2-29-15,-95 5 28 0,0 0-28 0,78-7 28 16,-13-2-28-16,-65 9 30 0,0 0-30 0,46-7 30 16,-23 5-30-16,-23 2 30 0,0 0-30 0,0 0 31 15,-32 6-31-15,32-6 13 0,0 0-13 0,-48 6 13 16,-19-4-13-16,2 2-837 0</inkml:trace>
  <inkml:trace contextRef="#ctx0" brushRef="#br0" timeOffset="1417.65">17951 15025 348 0,'0'0'0'0,"0"0"0"0,4-7 0 16,-4 7 1-16,0 0-1 0,0 0 1 0,0 0-1 16,0 0 0-16,0 0 0 0,0 0 1 0,8-4-1 15,-8 4 5-15,0 0-5 0,0 0 5 0,0 0-5 16,0 0 20-16,0 0-20 0,0 0 21 0,6-3-21 16,-6 3 52-16,0 0-52 0,7 0 53 0,3 2-53 15,-10-2 67-15,0 0-67 0,23 3 68 0,18-1-68 0,-41-2 69 16,0 0-69-16,51 2 69 0,7 3-69 15,-58-5 55-15,0 0-55 0,73 5 56 0,18-2-56 16,-91-3 51-16,0 0-51 0,103 6 52 0,11 2-52 0,-114-8 46 16,0 0-46-16,124 9 46 0,15-2-46 0,-139-7 31 15,0 0-31-15,148 5 31 0,22 0-31 0,-170-5 22 16,0 0-22-16,185 4 23 0,14-3-23 0,-199-1 29 16,0 0-29-16,215 6 30 0,16 4-30 0,-231-10 25 0,0 0-25 15,240 10 25-15,2 1-25 0,-242-11 20 0,0 0-20 16,236 7 20-16,-3-4-20 0,-233-3 14 0,0 0-14 15,226 0 15-15,-9-2-15 0,-217 2 7 0,0 0-7 0,208-1 8 16,-14 1-8-16,-194 0 4 0,0 0-4 0,173 3 5 16,-20 2-5-16,-153-5 6 0,0 0-6 0,138 9 7 15,-11 1-7-15,-127-10 11 0,0 0-11 0,106 9 11 16,-22-4-11-16,-84-5 13 0,0 0-13 0,82 2 13 16,-7-4-13-16,-75 2 14 0,0 0-14 0,69-7 15 15,-18-3-15-15,-51 10 4 0,0 0-4 0,39-12 4 16,-14-2-4-16,-2 0-1060 0</inkml:trace>
  <inkml:trace contextRef="#ctx0" brushRef="#br0" timeOffset="1749.35">23433 13711 886 0,'0'0'0'0,"0"0"0"16,0 0 0-16,0 0 11 0,0 0-11 0,0 0 11 16,0 0-11-16,0 0 9 0,0 0-9 0,-10-5 10 15,1 5-10-15,9 0-1 0,0 0 1 0,-11 0-1 16,-5 3 1-16,1 1-634 0</inkml:trace>
  <inkml:trace contextRef="#ctx0" brushRef="#br0" timeOffset="2116.59">23336 13720 561 0,'0'0'0'15,"0"0"0"-15,-12 0 0 0,12 0 1 0,0 0-1 0,-11 0 1 16,1 0-1-16,10 0 18 0,0 0-18 0,-9-2 18 15,2-1-18-15,7 3 41 0,0 0-41 0,0 0 41 16,-9-6-41-16,9 6 51 0,0 0-51 0,0 0 52 0,0 0-52 16,0 0 49-16,0 0-49 0,0 0 49 0,0 0-49 15,0 0 46-15,0 0-46 0,0 0 46 0,0 0-46 16,0 0 37-16,0 0-37 0,-3 9 37 0,-3 0-37 16,6-9 31-16,0 0-31 0,-9 10 32 0,-5 2-32 15,14-12 31-15,0 0-31 0,-14 12 31 0,5-5-31 16,9-7 28-16,0 0-28 0,-8 7 28 0,-1 0-28 15,9-7 26-15,0 0-26 0,-11 16 27 0,-6 20-27 0,17-36 21 16,0 0-21-16,-20 50 21 0,1 18-21 0,19-68 17 16,0 0-17-16,-21 71 17 0,-1 0-17 0,22-71 20 15,0 0-20-15,-23 67 20 0,-5 4-20 16,28-71 17-16,0 0-17 0,-30 76 17 0,0 13-17 0,30-89 14 16,0 0-14-16,-33 84 15 0,-6-16-15 0,39-68 11 15,0 0-11-15,-35 64 11 0,3-2-11 0,32-62 17 0,0 0-17 16,-32 66 17-16,0 8-17 0,32-74 15 0,0 0-15 15,-28 73 16-15,5-11-16 0,23-62 12 0,0 0-12 16,-17 49 12-16,-3-18-12 0,20-31 9 0,0 0-9 0,-12 24 10 16,0-7-10-16,12-17 4 0,0 0-4 0,-16 6 5 15,-11-13-5-15,2 0-1140 0</inkml:trace>
  <inkml:trace contextRef="#ctx0" brushRef="#br0" timeOffset="3096.66">19860 14002 382 0,'0'0'0'0,"0"0"0"16,5-16 0-16,-5 16 44 0,0 0-44 0,5-13 44 16,-1-6-44-16,-4 19 49 0,0 0-49 0,2-18 49 15,-2 6-49-15,0 12 28 0,0 0-28 0,1-7 29 16,-1 7-29-16,0 0 17 0,0 0-17 0,0 0 17 15,0 0-17-15,0 0 12 0,0 0-12 0,0-5 12 16,0 5-12-16,0 0 13 0,0 0-13 0,0 0 13 16,-1 16-13-16,1-16 18 0,0 0-18 0,-6 26 18 15,-4 17-18-15,10-43 18 0,0 0-18 0,-13 43 18 16,1-8-18-16,12-35 20 0,0 0-20 0,-11 27 20 16,3-6-20-16,8-21 13 0,0 0-13 0,-6 14 14 0,1-7-14 15,5-7 11-15,0 0-11 0,0 0 12 0,-7 7-12 16,7-7 12-16,0 0-12 0,0 0 12 0,0 0-12 15,0 0 12-15,0 0-12 0,0 0 13 0,-5 7-13 16,5-7 12-16,0 0-12 0,0 0 12 0,0 0-12 0,0 0 8 16,0 0-8-16,7 0 8 0,-7 0-8 0,0 0-660 15</inkml:trace>
  <inkml:trace contextRef="#ctx0" brushRef="#br0" timeOffset="4349.34">19932 13877 718 0,'0'0'0'15,"0"0"0"-15,0 0 0 0,0 0 0 0,0 0 0 0,0 0 0 16,0 0 0-16,0 0 0 0,0 0 0 0,0 0 0 16,0 0 0-16,0 0 0 0,0 0 0 0,11 2 0 15,6 0 0-15,-17-2 0 0,0 0 0 0,27 3 0 16,11 1 0-16,-38-4 0 0,0 0 0 0,43 3 0 15,6 1 0-15,-49-4 0 0,0 0 0 0,50 5 0 16,4 4 0-16,-54-9 0 0,0 0 0 0,50 12 1 16,4 3-1-16,-54-15 3 0,0 0-3 0,67 18 4 15,9-3-4-15,-76-15 7 0,0 0-7 0,81 16 8 16,0 3-8-16,-81-19 16 0,0 0-16 0,83 22 17 16,0 1-17-16,-83-23 20 0,0 0-20 0,92 22 21 0,9 1-21 15,-101-23 25-15,0 0-25 0,93 14 25 0,-7-1-25 16,-86-13 23-16,0 0-23 0,83 11 23 0,-3-1-23 15,-80-10 31-15,0 0-31 0,77 7 31 0,-3 0-31 16,-74-7 34-16,0 0-34 0,67 3 35 0,-5-4-35 16,-62 1 37-16,0 0-37 0,64-7 38 0,1-5-38 15,-65 12 33-15,0 0-33 0,70-12 33 0,3 3-33 16,-73 9 32-16,0 0-32 0,65-7 33 0,-8 2-33 16,-57 5 26-16,0 0-26 0,40-7 27 0,-19 3-27 0,-21 4 20 15,0 0-20-15,14 0 21 0,-5 0-21 0,-9 0 16 16,0 0-16-16,0 0 17 0,5-1-17 0,-5 1 18 0,0 0-18 15,0 0 18-15,0 0-18 0,0 0 17 0,0 0-17 16,0 0 17-16,0 0-17 0,0 0 17 0,0 0-17 16,0 0 17-16,0 0-17 0,0 0 16 0,0 0-16 15,-5-4 17-15,-4 8-17 0,9-4 14 0,0 0-14 0,-14 1 15 16,-7 6-15-16,21-7 13 0,0 0-13 0,-25 9 13 16,4 1-13-16,21-10 9 0,0 0-9 0,-19 14 10 15,-1 5-10-15,20-19 7 0,0 0-7 0,-17 19 8 16,6-7-8-16,11-12 6 0,0 0-6 0,-14 11 6 15,-4 3-6-15,18-14 3 0,0 0-3 0,-22 17 4 16,4 2-4-16,18-19 3 0,0 0-3 0,-23 22 3 16,-4 4-3-16,27-26 2 0,0 0-2 0,-28 33 3 15,4 5-3-15,24-38 2 0,0 0-2 0,-20 33 2 16,3-10-2-16,17-23 0 0,0 0 0 0,-13 21 0 16,3-1 0-16,10-20-1 0,0 0 1 0,-9 19 0 0,-2-1 0 15,11-18-2-15,0 0 2 0,-10 13-2 0,3-2 2 16,7-11-5-16,0 0 5 0,-4 7-4 0,4-7 4 15,0 0-4-15,0 0 4 0,-9 8-3 0,9-8 3 16,0 0-2-16,0 0 2 0,-9 7-2 0,-3-1 2 16,12-6-1-16,0 0 1 0,-16 6 0 0,-1 0 0 15,17-6 0-15,0 0 0 0,-22 3 0 0,6-1 0 0,16-2 0 16,0 0 0-16,-15 2 0 0,0-2 0 0,15 0 0 16,0 0 0-16,-14-4 1 0,-10-5-1 0,24 9 3 15,0 0-3-15,-25-8 3 0,-3 1-3 0,28 7 5 0,0 0-5 16,-30-4 6-16,-4 1-6 0,34 3 10 0,0 0-10 15,-33-5 10-15,-1 0-10 0,34 5 12 0,0 0-12 16,-30-4 12-16,2 8-12 0,28-4 8 0,0 0-8 16,-26 5 9-16,-1 0-9 0,27-5 4 0,0 0-4 15,-26 3 5-15,-4-4-5 0,30 1 2 0,0 0-2 16,-32-4 3-16,0 1-3 0,32 3 0 0,0 0 0 0,-33 0 1 16,-6 0-1-16,39 0 0 0,0 0 0 15,-42-4 0-15,1-6 0 0,41 10 0 0,0 0 0 0,-34-14 0 16,1 4 0-16,33 10 0 0,0 0 0 0,-30-7 0 15,0 0 0-15,30 7-1 0,0 0 1 0,-28-7 0 16,-4 2 0-16,32 5-1 0,0 0 1 0,-35-4-1 16,-2 4 1-16,37 0-1 0,0 0 1 0,-44-3-1 15,-2-4 1-15,46 7-1 0,0 0 1 0,-46-9 0 16,2-1 0-16,44 10-1 0,0 0 1 0,-43-14 0 0,6-3 0 16,37 17 0-16,0 0 0 0,-35-18 0 0,0 5 0 15,35 13 0-15,0 0 0 0,-35-9 0 0,3 4 0 16,32 5 0-16,0 0 0 0,-32-5 0 0,-5-1 0 15,37 6 1-15,0 0-1 0,-39-3 1 0,-5 3-1 16,44 0 3-16,0 0-3 0,-46 2 3 0,0 3-3 16,46-5 4-16,0 0-4 0,-42 5 4 0,9-2-4 15,33-3 6-15,0 0-6 0,-30 2 7 0,8-4-7 0,22 2 2 16,0 0-2-16,-21-1 2 0,5-1-2 0,16 2 1 16,0 0-1-16,-16-2 2 0,2 1-2 0,14 1 1 15,0 0-1-15,-12-2 1 0,1 0-1 0,11 2 1 16,0 0-1-16,-8-2 2 0,2 2-2 0,6 0 1 15,0 0-1-15,0 0 2 0,-9-3-2 0,9 3 0 0,0 0 0 16,0 0 0-16,-7-7 0 0,7 7-2 0,0 0 2 16,0 0-1-16,-1-10 1 0,-5-1-1243 0</inkml:trace>
  <inkml:trace contextRef="#ctx0" brushRef="#br0" timeOffset="4682.76">19886 13960 1054 0,'0'0'0'0,"0"0"0"0,-18 6 0 15,18-6-1-15,0 0 1 0,-12 1-1 0,3-1 1 16,9 0-6-16,0 0 6 0,0 0-6 0,-9 0 6 15,9 0-2-15,0 0 2 0,0 0-2 0,0 0 2 16,0 0-2-16,0 0 2 0,-10 11-2 0,1 8 2 16,9-19-2-16,0 0 2 0,-12 26-1 0,-6 12 1 15,18-38-1-15,0 0 1 0,-18 38 0 0,3-7 0 16,15-31 0-16,0 0 0 0,-16 28 0 0,-2 6 0 0,18-34 0 16,0 0 0-16,-14 31 0 0,3-8 0 0,11-23 0 15,0 0 0-15,-8 19 0 0,-1 4 0 0,9-23 0 16,0 0 0-16,-6 13 0 0,1-4 0 0,2 0-711 15</inkml:trace>
  <inkml:trace contextRef="#ctx0" brushRef="#br0" timeOffset="11495.98">19893 14078 259 0,'0'0'0'0,"0"0"0"0,0 0 0 15,0 0 2-15,0 0-2 0,-10-17 3 0,10 10-3 16,0 7 21-16,0 0-21 0,0 0 22 0,3-9-22 16,-3 9 21-16,0 0-21 0,0 0 22 0,0 0-22 0,0 0 28 15,0 0-28-15,-7-7 29 0,7 7-29 0,0 0 18 16,0 0-18-16,-7-1 18 0,7 1-18 0,0 0 11 16,0 0-11-16,-7 3 11 0,7-3-11 0,0 0 5 15,0 0-5-15,-9 0 6 0,4 2-6 0,5-2 1 0,0 0-1 16,-9 3 1-16,9-3-1 0,0 0 0 15,0 0 0-15,-7 5 0 0,3 2 0 0,4-7-2 0,0 0 2 16,-3 12-1-16,-2 6 1 0,5-18-3 0,0 0 3 0,-4 19-3 16,-1-7 3-16,5-12-3 0,0 0 3 15,0 12-2-15,2 0 2 0,-2-12-1 0,0 0 1 16,3 14-1-16,2 0 1 0,-5-14 0 0,0 0 0 0,7 12 0 16,0-2 0-16,-7-10 1 0,0 0-1 0,8 11 1 15,0-6-1-15,-8-5 5 0,0 0-5 0,14 7 5 16,9-4-5-16,-23-3 12 0,0 0-12 0,23 2 13 15,4-4-13-15,-27 2 18 0,0 0-18 16,24-3 18-16,-4-6-18 0,-20 9 23 0,0 0-23 0,16-3 23 16,-2-2-23-16,-14 5 27 0,0 0-27 0,12-4 27 15,1 1-27-15,-13 3 21 0,0 0-21 0,14-9 22 16,-7 2-22-16,-7 7 24 0,0 0-24 0,5-7 25 16,-5 7-25-16,0 0 27 0,0 0-27 0,4-9 27 15,-4 9-27-15,0 0 26 0,0 0-26 0,-6-10 26 16,3 0-26-16,3 10 28 0,0 0-28 0,-4-9 29 0,-3-1-29 15,7 10 29-15,0 0-29 0,-14-7 30 0,-5 0-30 16,19 7 30-16,0 0-30 0,-22-11 31 0,3 6-31 16,19 5 26-16,0 0-26 0,-16 0 26 0,-3 4-26 15,19-4 16-15,0 0-16 0,-21 1 16 0,10 3-16 0,11-4 8 16,0 0-8-16,0 0 9 0,-9 3-9 0,9-3 6 16,0 0-6-16,0 0 6 0,-3 7-6 0,3-7 3 15,0 0-3-15,0 0 4 0,-6 9-4 0,6-9 2 16,0 0-2-16,0 0 2 0,0 0-2 0,0 0 0 0,0 0 0 15,-3 5 1-15,10 4-1 0,-7-9 0 0,0 0 0 16,18 14 0-16,13 6 0 0,-31-20 0 16,0 0 0-16,34 16 0 0,-2-2 0 0,-32-14 0 0,0 0 0 0,35 10 0 15,9 1 0-15,-44-11 0 0,0 0 0 0,49 6 0 16,2-2 0-16,-51-4-1 0,0 0 1 0,43-4 0 16,-11-1 0-16,-32 5-1 0,0 0 1 0,31-7 0 15,3-1 0-15,-34 8-4 0,0 0 4 0,30-11-3 16,-13 3 3-16,-17 8-8 0,0 0 8 0,11-6-7 15,-2 3 7-15,-9 3-13 0,0 0 13 0,7-2-12 16,-7 2 12-16,0 0-13 0,0 0 13 0,3-7-12 16,-3 7 12-16,0 0-12 0,0 0 12 0,-8-7-12 15,-1 2 12-15,9 5-6 0,0 0 6 0,-11-5-5 16,1 2 5-16,10 3-2 0,0 0 2 0,-11 0-1 0,-1 0 1 16,12 0-1-16,0 0 1 0,-14 0-1 0,3 1 1 15,11-1-1-15,0 0 1 0,-12 7 0 0,6-2 0 16,6-5-1-16,0 0 1 0,-8 9-1 0,-5 5 1 15,13-14-1-15,0 0 1 0,-14 14-1 0,2-4 1 16,12-10-1-16,0 0 1 0,-7 9-1 0,1 3 1 16,6-12 0-16,0 0 0 0,-3 9 0 0,3-1 0 15,0-8 0-15,0 0 0 0,3 11 0 0,1 1 0 16,-4-12 0-16,0 0 0 0,7 15 1 0,4 1-1 0,-11-16 0 16,0 0 0-16,19 17 1 0,13-1-1 0,-32-16 0 15,0 0 0-15,39 10 0 0,8-5 0 0,-47-5 0 16,0 0 0-16,57 0 0 0,4-5 0 0,-61 5 0 15,0 0 0-15,66-9 0 0,-5-1 0 0,-61 10 0 16,0 0 0-16,55-10 0 0,-11 1 0 0,-44 9-1 0,0 0 1 16,35-7-1-16,-5 0 1 0,-30 7-2 0,0 0 2 15,25-5-1-15,-6-2 1 0,-19 7-3 0,0 0 3 0,15-5-2 16,-7 1 2-16,-8 4-6 0,0 0 6 0,0 0-6 16,7 0 6-16,-7 0-7 0,0 0 7 0,0 0-7 15,0 0 7-15,0 0-8 0,0 0 8 0,0 0-7 16,0 0 7-16,0 0-3 0,0 0 3 0,0 0-3 15,6 14 3-15,-6-14-1 0,0 0 1 0,0 12-1 16,0 2 1-16,0-14 0 0,0 0 0 0,0 19 0 16,-4 16 0-16,4-35 1 0,0 0-1 0,-2 35 1 15,2-11-1-15,0-24 3 0,0 0-3 0,2 19 3 16,2-4-3-16,-4-15 4 0,0 0-4 0,10 16 5 16,11 0-5-16,-21-16 5 0,0 0-5 0,30 13 6 15,9-6-6-15,-39-7 6 0,0 0-6 0,43 0 6 0,-1-8-6 16,-42 8 6-16,0 0-6 0,42-12 7 15,-6-1-7-15,-36 13 6 0,0 0-6 0,30-13 7 0,1-3-7 16,-31 16 4-16,0 0-4 0,27-17 5 0,-3-2-5 16,-24 19 3-16,0 0-3 0,22-18 3 0,-8 3-3 15,-14 15 1-15,0 0-1 0,14-14 2 0,0 2-2 16,-14 12 1-16,0 0-1 0,11-9 1 0,-11 9-1 0,0 0 4 16,0 0-4-16,7-5 4 0,-7 5-4 0,0 0 6 15,0 0-6-15,0 0 6 0,0 0-6 0,0 0 9 16,0 0-9-16,0 0 9 0,-16 7-9 0,16-7 11 0,0 0-11 15,-21 12 11-15,-2 7-11 0,23-19 9 0,0 0-9 16,-23 23 10-16,7-4-10 0,16-19 4 0,0 0-4 16,-11 15 4-16,4-1-4 0,7-14 0 0,0 0 0 15,-3 9 0-15,-1-2 0 0,4-7 0 0,0 0 0 16,0 0 0-16,0 0 0 0,0 0-2 0,0 0 2 16,7 6-1-16,18-6 1 0,-25 0-4 0,0 0 4 0,37-3-3 15,2-2 3-15,-39 5-4 0,0 0 4 16,42-9-4-16,-1-1 4 0,-41 10-10 0,0 0 10 0,35-9-10 15,-12 4 10-15,-23 5-18 0,0 0 18 0,19-10-18 16,6-8 18-16,-25 18-24 0,0 0 24 0,23-21-24 16,-9 2 24-16,-14 19-28 0,0 0 28 0,9-15-28 15,-6 4 28-15,-3 11-16 0,0 0 16 0,4-6-16 16,-4 6 16-16,0 0-10 0,0 0 10 0,-2-7-10 16,-3 3 10-16,5 4-6 0,0 0 6 0,-16 0-6 15,-9 5 6-15,25-5-2 0,0 0 2 0,-32 11-1 0,2 3 1 16,30-14-2-16,0 0 2 0,-24 12-1 0,4-4 1 15,20-8-1-15,0 0 1 0,-14 9 0 0,5-2 0 16,9-7-1-16,0 0 1 0,-8 3-1 0,-5-3 1 16,13 0-1-16,0 0 1 0,-17-1-1 0,-6-3 1 15,23 4-2-15,0 0 2 0,-21-5-2 0,6-2 2 16,15 7-3-16,0 0 3 0,-17-9-3 0,-4 1 3 16,21 8-4-16,0 0 4 0,-18-9-4 0,4 0 4 15,14 9-4-15,0 0 4 0,-16-8-4 0,-7-4 4 16,23 12-1-16,0 0 1 0,-30-14-1 0,-7 4 1 0,37 10 0 15,0 0 0-15,-37-11 0 0,3-1 0 0,34 12 1 16,0 0-1-16,-31-14 1 0,-5 2-1 0,36 12 11 0,0 0-11 16,-33-16 11-16,3 3-11 0,30 13 22 0,0 0-22 15,-26-14 23-15,6 2-23 0,20 12 31 0,0 0-31 16,-18-11 32-16,-1 1-32 0,19 10 40 0,0 0-40 0,-21-9 40 16,1 4-40-16,20 5 31 0,0 0-31 0,-21-5 32 15,-5 0-32-15,26 5 26 0,0 0-26 0,-32-4 26 16,-1 2-26-16,33 2 22 0,0 0-22 0,-44-1 23 15,-9-1-23-15,53 2 14 0,0 0-14 0,-55 0 14 16,4 2-14-16,51-2 10 0,0 0-10 0,-44 3 10 16,8 4-10-16,36-7 6 0,0 0-6 0,-24 7 6 15,4 3-6-15,20-10 2 0,0 0-2 0,-17 11 2 16,-5 1-2-16,22-12 0 0,0 0 0 0,-22 12 1 16,0-3-1-16,22-9 0 0,0 0 0 0,-17 7 0 15,3-2 0-15,14-5 0 0,0 0 0 0,-11 5 0 16,2-2 0-16,9-3 0 0,0 0 0 0,-7 4 0 0,7-4 0 15,0 0 0-15,0 0 0 0,-7-4 0 0,7 4 0 16,0 0 0-16,0 0 0 0,-14-12 1 0,2-8-1 16,12 20 0-16,0 0 0 0,-14-25 1 0,-4-2-1 15,18 27 0-15,0 0 0 0,-14-28 1 0,-2 0-1 16,16 28 0-16,0 0 0 0,-19-26 1 0,-4 4-1 16,23 22 0-16,0 0 0 0,-30-19 0 0,0 7 0 0,30 12 0 15,0 0 0-15,-29-7 0 0,6 2 0 0,23 5 0 16,0 0 0-16,-22 5 0 0,-1 2 0 0,23-7-1 15,0 0 1-15,-23 17-1 0,3 2 1 0,20-19-13 16,0 0 13-16,-16 21-13 0,6 1 13 0,10-22-24 0,0 0 24 16,-9 23-24-16,0-8 24 0,9-15-52 0,0 0 52 15,-3 12-51-15,1-3 51 0,2-9-54 16,0 0 54-16,2 5-53 0,1 6 53 0,-3-11-49 0,0 0 49 16,9 12-49-16,0 2 49 0,-9-14-25 0,0 0 25 15,25 14-25-15,19-6 25 0,-44-8-11 0,0 0 11 0,56 4-11 16,15-10 11-16,-71 6-6 0,0 0 6 15,72-10-6-15,0 0 6 0,-72 10-3 0,0 0 3 0,65-12-2 16,-10-1 2-16,-55 13-2 0,0 0 2 0,50-12-1 16,-8 0 1-16,-42 12-1 0,0 0 1 0,35-10-1 15,-3 3 1-15,-32 7-1 0,0 0 1 0,26-7-1 16,-10 2 1-16,-16 5-1 0,0 0 1 0,13-4 0 16,-6 4 0-16,-7 0 0 0,0 0 0 0,0 0 0 15,8 0 0-15,-8 0 3 0,0 0-3 0,0 0 4 0,0 0-4 16,0 0 8-16,0 0-8 0,8 12 8 0,-5-1-8 15,-3-11 13-15,0 0-13 0,4 14 14 0,-3 3-14 16,-1-17 15-16,0 0-15 0,4 17 16 0,-2 1-16 16,-2-18 16-16,0 0-16 0,7 15 16 0,2 6-16 15,-9-21 14-15,0 0-14 0,12 26 14 0,11 9-14 16,0 1-653-16</inkml:trace>
  <inkml:trace contextRef="#ctx0" brushRef="#br0" timeOffset="12346.07">24405 12924 337 0,'0'0'0'0,"0"0"0"0,0 0 0 0,0 0-12 16,0 0 12-16,0 0-12 0,4 19 12 0,-1 0-175 0</inkml:trace>
  <inkml:trace contextRef="#ctx0" brushRef="#br0" timeOffset="12463.63">24433 12986 348 0,'0'0'0'0,"0"0"0"0,0 0 0 0,0 0-2 0,0 0 2 0,0 0-1 16,-12-7 1-16,0 0-199 0</inkml:trace>
  <inkml:trace contextRef="#ctx0" brushRef="#br0" timeOffset="12766.65">24456 12917 595 0,'0'0'0'0,"0"0"0"16,-10-7 0-16,10 7-7 0,0 0 7 0,-7-7-6 15,1 0 6-15,6 7-6 0,0 0 6 0,-5-7-6 0,-2 2 6 16,7 5-1-16,0 0 1 0,-9-2-1 16,-3 4 1-16,12-2 0 0,0 0 0 0,-12 5 1 0,-1 6-1 15,13-11 7-15,0 0-7 0,-12 15 7 0,-1 6-7 16,13-21 13-16,0 0-13 0,-15 28 14 0,-7 5-14 16,22-33 18-16,0 0-18 0,-22 38 19 0,-3 5-19 15,25-43 17-15,0 0-17 0,-21 41 17 0,3-9-17 16,18-32 14-16,0 0-14 0,-11 24 15 0,8-5-15 15,3-19 23-15,0 0-23 0,5 19 23 0,9 3-23 0,-14-22 26 16,0 0-26-16,21 25 27 0,6-3-27 0,-27-22 26 16,0 0-26-16,33 16 27 0,10-4-27 0,-43-12 24 15,0 0-24-15,47 8 24 0,6-2-24 0,-53-6 19 16,0 0-19-16,59 1 19 0,6-2-19 0,-65 1 15 0,0 0-15 16,56-14 16-16,-22-12-16 0,-1 0-675 15</inkml:trace>
  <inkml:trace contextRef="#ctx0" brushRef="#br0" timeOffset="13328.58">24694 13067 449 0,'0'0'0'0,"0"0"0"0,11 0 0 16,-11 0 3-16,0 0-3 0,9 0 3 0,1-1-3 16,-10 1 7-16,0 0-7 0,11-2 8 0,-2 0-8 15,-9 2 52-15,0 0-52 0,12-3 53 0,1-2-53 16,-13 5 53-16,0 0-53 0,15-11 54 0,7-4-54 15,-22 15 47-15,0 0-47 0,22-18 47 0,0 1-47 0,-22 17 36 16,0 0-36-16,17-19 36 0,1-5-36 0,-18 24 25 16,0 0-25-16,16-28 25 0,-7 4-25 0,-9 24 16 15,0 0-16-15,1-21 17 0,-4 2-17 0,3 19 10 0,0 0-10 16,-9-16 10-16,4 6-10 0,5 10 6 0,0 0-6 16,-4-7 6-16,-1 2-6 0,5 5 4 0,0 0-4 15,-11-3 5-15,-3 6-5 0,14-3 3 0,0 0-3 16,-16 10 4-16,-1 6-4 0,17-16 1 0,0 0-1 15,-21 17 1-15,5 1-1 0,16-18 0 0,0 0 0 0,-14 19 0 16,1 7 0-16,13-26-1 0,0 0 1 16,-9 26 0-16,6-1 0 0,3-25-2 0,0 0 2 15,0 33-2-15,3 11 2 0,-3-44-5 0,0 0 5 0,7 38-4 16,4-9 4-16,-11-29-5 0,0 0 5 0,18 23-4 16,5-4 4-16,-23-19-4 0,0 0 4 0,28 15-4 15,4-4 4-15,-32-11-3 0,0 0 3 0,35 3-2 16,2-6 2-16,-37 3-1 0,0 0 1 0,37-13 0 15,-2-7 0-15,-35 20-1 0,0 0 1 0,36-23 0 16,-12 2 0-16,3-3-648 0</inkml:trace>
  <inkml:trace contextRef="#ctx0" brushRef="#br0" timeOffset="13929.62">25165 12848 527 0,'0'0'0'0,"0"0"0"0,11-4 0 16,-11 4 0-16,0 0 0 0,0 0 1 0,9-3-1 0,-9 3 0 15,0 0 0-15,0 0 0 0,0 0 0 0,0 0 1 16,0 0-1-16,2 12 1 0,-1-2-1 0,-1-10 0 0,0 0 0 16,2 18 1-16,2 9-1 0,-4-27 3 15,0 0-3-15,1 28 4 0,-1-9-4 0,0-19 13 16,0 0-13-16,2 14 14 0,2-4-14 0,-4-10 37 0,0 0-37 16,1 9 38-16,-1 0-38 0,0-9 61 0,0 0-61 15,0 0 61-15,4 6-61 0,-4-6 58 0,0 0-58 16,-5-6 58-16,-8-14-58 0,13 20 51 0,0 0-51 15,-19-31 51-15,-4 0-51 0,23 31 39 0,0 0-39 16,-19-31 40-16,6 2-40 0,13 29 24 0,0 0-24 16,-5-28 25-16,7 5-25 0,-2 23 18 0,0 0-18 0,5-20 19 15,0 2-19-15,-5 18 15 0,0 0-15 0,6-12 15 16,-3 5-15-16,-3 7 12 0,0 0-12 0,0 0 13 16,9-7-13-16,-9 7 8 0,0 0-8 0,7-1 8 15,2 1-8-15,-9 0 2 0,0 0-2 0,14 5 2 16,7 9-2-16,-21-14 1 0,0 0-1 0,27 19 1 15,-3 5-1-15,-24-24 0 0,0 0 0 0,23 24 0 16,-3-1 0-16,-20-23 0 0,0 0 0 0,17 19 0 16,-3-4 0-16,-14-15 0 0,0 0 0 0,9 14 0 0,-5-7 0 15,-4-7 0-15,0 0 0 0,0 0 1 0,3 9-1 16,-3-9 2-16,0 0-2 0,0 0 2 0,0 0-2 16,0 0 2-16,0 0-2 0,0-7 3 0,-2-5-3 15,2 12 2-15,0 0-2 0,4-21 3 0,7-9-3 16,-11 30 3-16,0 0-3 0,17-31 4 0,10-3-4 15,-27 34 4-15,0 0-4 0,26-30 4 0,-6 11-4 16,-20 19 3-16,0 0-3 0,14-10 3 0,0 3-3 16,-14 7 3-16,0 0-3 0,12-4 4 0,-5 4-4 0,-7 0 2 15,0 0-2-15,7 2 2 0,6 3-2 0,-13-5 1 16,0 0-1-16,17 14 1 0,1 9-1 0,-18-23 0 0,0 0 0 16,21 26 1-16,-2 0-1 0,-19-26 0 15,0 0 0-15,14 19 0 0,-5-5 0 0,-9-14-3 0,0 0 3 16,4 12-2-16,-8 2 2 0,1-1-891 0</inkml:trace>
  <inkml:trace contextRef="#ctx0" brushRef="#br0" timeOffset="14716.39">25721 12827 505 0,'0'0'0'0,"0"0"0"16,19 14 0-16,-19-14 3 0,0 0-3 0,16 8 3 15,-2-6-3-15,-14-2 3 0,0 0-3 0,25-5 3 16,19-7-3-16,-44 12 0 0,0 0 0 0,48-14 0 0,-6 4 0 16,-42 10-3-16,0 0 3 0,35-14-2 15,-3-7 2-15,-32 21 0 0,0 0 0 0,25-26 0 0,-7-5 0 16,-18 31 0-16,0 0 0 0,7-35 1 0,-11-5-1 16,4 40 3-16,0 0-3 0,-14-39 3 0,-11 6-3 15,25 33 6-15,0 0-6 0,-31-24 7 0,-8 11-7 16,39 13 9-16,0 0-9 0,-43 0 10 0,-1 6-10 15,44-6 8-15,0 0-8 0,-40 15 8 0,4 8-8 16,36-23 7-16,0 0-7 0,-31 33 7 0,4 12-7 16,27-45 13-16,0 0-13 0,-23 43 13 0,6 0-13 0,17-43 16 15,0 0-16-15,-14 38 16 0,5-5-16 16,9-33 24-16,0 0-24 0,-4 23 24 0,6-6-24 16,-2-17 30-16,0 0-30 0,11 17 31 0,4 6-31 0,-15-23 32 15,0 0-32-15,20 20 32 0,-4-4-32 0,-16-16 35 16,0 0-35-16,23 10 36 0,15-1-36 0,-38-9 31 15,0 0-31-15,46 4 32 0,5-10-32 0,-51 6 26 16,0 0-26-16,52-14 27 0,-5-5-27 0,-47 19 20 0,0 0-20 16,43-22 20-16,-10-2-20 0,-33 24 16 0,0 0-16 0,25-28 17 15,-8-3-17-15,-17 31 12 0,0 0-12 0,13-36 12 16,-6 1-12-16,-7 35 10 0,0 0-10 0,7-28 11 16,0 11-11-16,-7 17 4 0,0 0-4 0,7-16 5 15,0 8-5-15,-7 8 5 0,0 0-5 0,7-9 5 16,-7 9-5-16,0 0 6 0,0 0-6 0,0 0 7 15,7-3-7-15,-7 3 7 0,0 0-7 0,7 8 7 16,4 13-7-16,-11-21 7 0,0 0-7 0,9 24 8 16,-4-3-8-16,-5-21 6 0,0 0-6 0,3 14 7 15,-1-4-7-15,-2-10 6 0,0 0-6 0,2 7 7 16,-2-7-7-16,0 0 8 0,0 0-8 0,5 9 8 16,-5-9-8-16,0 0 9 0,0 0-9 0,0 0 10 15,6-2-10-15,-6 2 17 0,0 0-17 0,10-14 17 16,8-13-17-16,-18 27 22 0,0 0-22 0,17-35 23 0,-3-8-23 15,-14 43 26-15,0 0-26 0,11-38 27 0,-4 10-27 16,-7 28 21-16,0 0-21 0,7-23 22 0,4 10-22 0,-11 13 18 16,0 0-18-16,9-13 18 0,-9 13-18 0,0 0 16 15,0 0-16-15,10-5 17 0,-1 2-17 0,-9 3 14 16,0 0-14-16,11-2 14 0,8 4-14 0,-19-2 7 16,0 0-7-16,23 3 8 0,-2 4-8 0,-21-7 4 0,0 0-4 15,23 11 5-15,0 2-5 0,-23-13 2 0,0 0-2 16,25 16 3-16,-1 3-3 0,-24-19 1 0,0 0-1 15,21 17 2-15,-10-3-2 0,-11-14-1 0,0 0 1 16,5 9 0-16,-1-1 0 0,-4-8-10 0,0 0 10 0,0 0-10 16,0 0 10-16,0 0-1082 0</inkml:trace>
  <inkml:trace contextRef="#ctx0" brushRef="#br0" timeOffset="14995.82">26607 11970 751 0,'0'0'0'0,"0"0"0"15,7 16 0-15,-7-16 0 0,0 0 0 0,5 17 1 16,2 6-1-16,-7-23 1 0,0 0-1 0,5 27 2 0,-1 13-2 16,-4-40 6-16,0 0-6 0,0 54 6 0,-2 13-6 15,2-67 7-15,0 0-7 0,-2 68 8 0,6-9-8 16,-4-59 11-16,0 0-11 0,7 50 12 0,3-3-12 15,-10-47 12-15,0 0-12 0,13 38 12 0,-3-2-12 16,-10-36 13-16,0 0-13 0,11 36 13 0,3 1-13 0,-14-37 10 16,0 0-10-16,5 39 11 0,-14 0-11 15,9-39 5-15,0 0-5 0,-28 22 6 0,-19-19-6 0,1 1-606 16</inkml:trace>
  <inkml:trace contextRef="#ctx0" brushRef="#br0" timeOffset="15124.14">26621 12418 561 0,'0'0'0'0,"17"-1"0"15,29-3 0-15,-46 4-3 0,0 0 3 0,57-19-3 16,1-21 3-16,-2 2-357 0</inkml:trace>
  <inkml:trace contextRef="#ctx0" brushRef="#br0" timeOffset="16848.91">27545 12413 796 0,'0'0'0'0,"0"0"0"15,0 0 0-15,0 0 54 0,0 0-54 0,0 0 54 16,0 0-54-16,0 0 96 0,0 0-96 0,0 0 96 15,0 0-96-15,0 0 58 0,0 0-58 0,0 0 59 16,0 0-59-16,0 0 31 0,0 0-31 0,0 0 31 16,0 0-31-16,0 0 23 0,0 0-23 0,-4 18 24 15,10 6-24-15,-6-24 17 0,0 0-17 0,7 31 17 16,-2-2-17-16,-5-29 12 0,0 0-12 0,4 25 13 16,-3-6-13-16,-1-19 9 0,0 0-9 0,4 14 10 0,-1-9-10 15,-3-5 7-15,0 0-7 0,0 0 7 0,7 8-7 16,-7-8 5-16,0 0-5 0,0 0 6 0,13-24-6 15,-13 24 6-15,0 0-6 0,3-33 7 0,-4-3-7 16,1 36 10-16,0 0-10 0,-4-35 10 0,0 8-10 16,4 27 15-16,0 0-15 0,-3-23 16 0,-1 6-16 15,4 17 18-15,0 0-18 0,0-12 19 0,2 5-19 16,-2 7 19-16,0 0-19 0,0 0 19 0,7-11-19 0,-7 11 14 16,0 0-14-16,0 0 15 0,9-8-15 0,-9 8 8 15,0 0-8-15,0 0 8 0,9-4-8 0,-9 4 3 16,0 0-3-16,7 5 4 0,11 6-4 0,-18-11 1 15,0 0-1-15,19 9 2 0,0-1-2 0,-19-8 0 0,0 0 0 16,25 11 1-16,7 4-1 0,-32-15 0 0,0 0 0 16,30 14 0-16,-13-7 0 0,-17-7 0 15,0 0 0-15,16 2 0 0,4-1 0 0,-20-1 0 0,0 0 0 16,24-3 0-16,5-8 0 0,-29 11-1 0,0 0 1 16,28-20 0-16,0-13 0 0,-28 33-1 0,0 0 1 0,27-36-1 15,-8 4 1-15,-19 32-1 0,0 0 1 0,14-24-1 16,-5 7 1-16,-9 17-1 0,0 0 1 0,7-12 0 15,-2 0 0-15,-5 12-1 0,0 0 1 0,9-11 0 16,3-6 0-16,-12 17-1 0,0 0 1 0,11-16-1 16,-4 6 1-16,-7 10-1 0,0 0 1 0,5-7-1 15,-5 7 1-15,0 0-2 0,0 0 2 0,14 2-1 16,2 10 1-16,-16-12-4 0,0 0 4 0,21 24-3 16,2 12 3-16,-23-36-7 0,0 0 7 0,22 39-7 15,-7-7 7-15,-15-32-7 0,0 0 7 0,16 21-7 16,-2-4 7-16,-14-17-8 0,0 0 8 0,15 13-7 15,-7-3 7-15,-8-10-9 0,0 0 9 0,9 7-9 16,4-2 9-16,-13-5-11 0,0 0 11 0,24 4-10 0,17-8 10 16,-41 4-20-16,0 0 20 0,46-12-20 0,-4-11 20 15,0 1-1048-15</inkml:trace>
  <inkml:trace contextRef="#ctx0" brushRef="#br0" timeOffset="17196.48">28515 12190 807 0,'0'0'0'0,"0"0"0"0,11-10 0 15,-11 10 1-15,0 0-1 0,5-7 1 0,-5 7-1 0,0 0 0 16,0 0 0-16,3-9 1 0,-3 9-1 0,0 0 8 0,0 0-8 15,0 0 8-15,-5 9-8 0,5-9 21 16,0 0-21-16,-9 15 21 0,-5 11-21 0,14-26 45 0,0 0-45 16,-14 30 45-16,5-1-45 0,9-29 51 0,0 0-51 15,-7 24 52-15,2-3-52 0,5-21 45 0,0 0-45 16,-4 16 46-16,3-1-46 0,1-15 33 0,0 0-33 0,0 12 34 16,1-3-34-16,-1-9 22 0,0 0-22 15,0 0 22-15,6 9-22 0,-6-9 11 0,0 0-11 0,14-5 12 16,23-9-12-16,-37 14 9 0,0 0-9 0,44-19 10 15,0 0-10-15,-44 19 8 0,0 0-8 16,39-23 8-16,-9 1-8 0,-30 22 6 0,0 0-6 0,25-26 7 16,-8-6-7-16,-17 32 6 0,0 0-6 0,14-36 7 15,-3 5-7-15,-11 31 11 0,0 0-11 0,2-28 11 16,-11 2-11-16,9 26 16 0,0 0-16 0,-18-22 17 16,-5 8-17-16,23 14 20 0,0 0-20 0,-30-7 20 15,-3 9-20-15,33-2 22 0,0 0-22 0,-36 7 22 16,1 3-22-16,35-10 12 0,0 0-12 0,-30 12 13 15,9 0-13-15,21-12 2 0,0 0-2 0,-12 9 3 0,8-2-3 16,1 2-1077-16</inkml:trace>
  <inkml:trace contextRef="#ctx0" brushRef="#br0" timeOffset="17545.46">28810 11991 919 0,'0'0'0'0,"0"0"0"0,0 0 0 0,0 0 1 16,0 0-1-16,0 0 1 0,7 7-1 0,-7-7 4 16,0 0-4-16,0 0 4 0,0 0-4 0,0 0 27 0,0 0-27 15,7-2 28-15,-7 2-28 0,0 0 36 0,0 0-36 0,0 0 36 16,7 0-36-16,-7 0 40 0,0 0-40 16,0 0 40-16,12 14-40 0,-12-14 36 0,0 0-36 0,11 16 36 15,1 4-36-15,-12-20 31 0,0 0-31 0,12 23 32 16,-1-6-32-16,-11-17 21 0,0 0-21 0,7 12 21 15,-3 0-21-15,-4-12 18 0,0 0-18 0,3 6 19 16,-3-6-19-16,0 0 15 0,0 0-15 0,7 7 15 16,-7-7-15-16,0 0 14 0,0 0-14 15,4-21 15-15,1-7-15 0,-5 28 17 0,0 0-17 0,7-36 17 16,0-1-17-16,-7 37 21 0,0 0-21 0,9-39 21 16,0-3-21-16,-9 42 20 0,0 0-20 0,12-43 21 15,0 0-21-15,-12 43 17 0,0 0-17 0,16-45 18 16,2 0-18-16,0 0-1111 0</inkml:trace>
  <inkml:trace contextRef="#ctx0" brushRef="#br0" timeOffset="17830.55">29339 11264 1043 0,'0'0'0'0,"0"0"0"0,0 0 0 0,0 0 18 16,0 0-18-16,-7 5 19 0,1 8-19 0,6-13 22 15,0 0-22-15,-5 19 23 0,-4 7-23 0,9-26 37 16,0 0-37-16,-10 29 37 0,-1 4-37 0,11-33 24 0,0 0-24 16,-3 36 25-16,8 7-25 0,-5-43 18 15,0 0-18-15,9 44 19 0,5 2-19 0,-14-46 17 0,0 0-17 16,16 56 18-16,-2 8-18 0,-14-64 11 0,0 0-11 16,14 69 11-16,5-5-11 0,-19-64 7 15,0 0-7-15,22 54 7 0,-3-13-7 0,-19-41 3 0,0 0-3 0,16 31 3 16,-4-10-3-16,-12-21 2 0,0 0-2 15,12 14 2-15,3-5-2 0,-15-9 1 0,0 0-1 16,12 5 2-16,-5-2-2 0,-2 1-967 0</inkml:trace>
  <inkml:trace contextRef="#ctx0" brushRef="#br0" timeOffset="18711.66">29542 11950 796 0,'0'0'0'0,"0"0"0"16,-11-4 0-16,11 4 7 0,0 0-7 0,-11-2 7 15,-1 1-7-15,12 1 15 0,0 0-15 0,-10-2 16 16,1-3-16-16,9 5 12 0,0 0-12 0,-7-2 12 0,7 2-12 15,0 0 17-15,0 0-17 0,0 0 17 0,0 0-17 16,0 0 20-16,0 0-20 0,-2-12 21 0,7 1-21 16,-5 11 22-16,0 0-22 0,14-15 23 0,20-9-23 15,-34 24 24-15,0 0-24 0,39-28 24 0,5 4-24 16,-44 24 21-16,0 0-21 0,42-31 22 0,-5 1-22 16,-37 30 18-16,0 0-18 0,28-28 18 0,-10 13-18 15,-18 15 11-15,0 0-11 0,12-10 11 0,-1 3-11 0,-11 7 10 16,0 0-10-16,5-6 10 0,-5 6-10 15,0 0 7-15,0 0-7 0,11 0 8 0,-11 0-8 16,0 0 6-16,0 0-6 0,10 18 6 0,-8 15-6 16,-2-33 6-16,0 0-6 0,0 39 6 0,0 3-6 0,0-42 5 15,0 0-5-15,4 36 5 0,-1-5-5 0,-3-31 4 16,0 0-4-16,4 26 4 0,-1-7-4 0,-3-19 2 0,0 0-2 16,4 16 3-16,-3-11-3 0,-1-5 1 0,0 0-1 15,0 0 1-15,0 0-1 0,0 0 0 0,0 0 0 0,9 7 1 16,-2-12-1-16,-7 5 0 0,0 0 0 15,9-7 0-15,0-14 0 0,-9 21 0 0,0 0 0 0,9-27 1 16,1-6-1-16,-10 33 0 0,0 0 0 0,9-28 1 16,-2 0-1-16,-7 28 0 0,0 0 0 0,7-21 1 15,2 4-1-15,-9 17 0 0,0 0 0 0,9-12 1 16,-9 12-1-16,0 0 1 0,0 0-1 0,7-5 1 16,-7 5-1-16,0 0 0 0,0 0 0 0,0 0 1 15,9 10-1-15,-9-10 0 0,0 0 0 0,0 0 1 16,7 9-1-16,-7-9 0 0,0 0 0 0,7 3 1 15,5 4-1-15,-12-7 0 0,0 0 0 0,21 11 1 16,9-1-1-16,-30-10 0 0,0 0 0 0,38 5 0 16,9-8 0-16,-47 3 0 0,0 0 0 0,48-16 0 0,-4-13 0 15,-44 29 0-15,0 0 0 0,39-38 0 0,-6-6 0 16,-33 44 1-16,0 0-1 0,30-43 2 0,-7 2-2 16,-23 41 6-16,0 0-6 0,19-35 6 0,-8 4-6 15,-11 31 18-15,0 0-18 0,4-28 19 0,-10 7-19 16,6 21 28-16,0 0-28 0,-9-17 29 0,-3 3-29 15,12 14 29-15,0 0-29 0,-10-10 29 0,6 3-29 0,4 7 28 16,0 0-28-16,-7 0 29 0,-5 5-29 0,12-5 26 16,0 0-26-16,-14 12 27 0,1 7-27 0,13-19 23 15,0 0-23-15,-10 25 23 0,-1 4-23 0,11-29 21 16,0 0-21-16,-7 21 21 0,3-6-21 0,4-15 9 0,0 0-9 16,-1 7 10-16,1-7-10 0,0 0 2 0,0 0-2 15,1 9 3-15,-1-9-3 0,0 0 0 0,0 0 0 16,15 0 0-16,7-4 0 0,-22 4-1 0,0 0 1 15,29-10 0-15,-6 3 0 0,-23 7-3 0,0 0 3 16,23-7-3-16,-2-5 3 0,-21 12-8 0,0 0 8 16,17-12-8-16,-8 9 8 0,-9 3-11 0,0 0 11 0,7 0-11 15,-7 0 11-15,0 0-8 0,0 0 8 0,13 0-8 16,-5 3 8-16,-8-3-6 0,0 0 6 0,13 9-5 16,3 10 5-16,-16-19-5 0,0 0 5 0,19 26-4 15,0 0 4-15,-19-26-3 0,0 0 3 0,22 29-2 16,4-1 2-16,-26-28-2 0,0 0 2 0,27 24-2 15,-5-3 2-15,-22-21-2 0,0 0 2 0,22 12-2 16,-3 0 2-16,-19-12-4 0,0 0 4 0,16 9-4 16,-7-6 4-16,0 0-1077 0</inkml:trace>
  <inkml:trace contextRef="#ctx0" brushRef="#br0" timeOffset="19460.32">27601 13870 908 0,'0'0'0'0,"0"0"0"16,0 0 0-16,0 0 21 0,0 0-21 0,0 0 22 15,0 0-22-15,0 0 48 0,0 0-48 0,-12 32 49 16,14 2-49-16,-2-34 40 0,0 0-40 0,5 43 41 16,7 11-41-16,-12-54 20 0,0 0-20 0,16 52 20 15,0-7-20-15,-16-45 12 0,0 0-12 0,23 43 13 16,14 2-13-16,-37-45 8 0,0 0-8 0,42 47 9 15,3-4-9-15,-45-43 5 0,0 0-5 0,40 37 6 16,-12-15-6-16,-28-22 0 0,0 0 0 0,22 14 1 0,-5-9-1 16,1 0-858-16</inkml:trace>
  <inkml:trace contextRef="#ctx0" brushRef="#br0" timeOffset="19663.38">28381 13670 1087 0,'0'0'0'0,"0"0"0"0,-7 7 0 0,7-7 6 16,0 0-6-16,-18 10 7 0,-15 6-7 0,33-16 5 0,0 0-5 16,-39 15 5-16,-3-6-5 0,42-9 4 15,0 0-4-15,-39 15 4 0,9 4-4 0,-2 2-779 0</inkml:trace>
  <inkml:trace contextRef="#ctx0" brushRef="#br0" timeOffset="19842.8">28564 14120 673 0,'0'0'0'0,"0"0"0"16,20 7 0-16,-20-7 25 0,0 0-25 0,16 5 26 15,-4-4-26-15,-12-1 52 0,0 0-52 0,12 0 53 16,4 0-53-16,-16 0 54 0,0 0-54 0,14 0 55 15,-3 0-55-15,-11 0 25 0,0 0-25 0,7 0 25 16,0 0-25-16,-7 0 7 0,0 0-7 0,0 0 8 16,7-3-8-16,0-4-693 0</inkml:trace>
  <inkml:trace contextRef="#ctx0" brushRef="#br0" timeOffset="20426.89">28972 13554 785 0,'0'0'0'16,"0"0"0"-16,-20-16 0 0,20 16 3 0,0 0-3 15,-17-17 4-15,1-9-4 0,16 26 4 0,0 0-4 16,-12-28 5-16,-1 2-5 0,13 26 45 0,0 0-45 15,-5-24 45-15,7 0-45 0,-2 24 53 0,0 0-53 16,9-26 53-16,6-2-53 0,-15 28 50 0,0 0-50 0,25-28 51 16,10 3-51-16,-35 25 48 0,0 0-48 15,46-28 49-15,9 4-49 0,-55 24 37 0,0 0-37 0,51-23 38 16,-12 13-38-16,-39 10 29 0,0 0-29 0,28-4 29 16,-10 4-29-16,-18 0 21 0,0 0-21 0,16 12 22 15,1 4-22-15,-17-16 11 0,0 0-11 0,20 21 12 16,-3 5-12-16,-17-26 5 0,0 0-5 0,13 24 6 15,-3-2-6-15,-10-22 3 0,0 0-3 0,7 26 3 16,-1 14-3-16,-6-40 1 0,0 0-1 0,5 38 2 16,-2-8-2-16,-3-30 0 0,0 0 0 0,2 27 0 15,2 6 0-15,-4-33-1 0,0 0 1 0,3 28-1 0,1-11 1 16,-4-17-4-16,0 0 4 0,5 12-4 0,0-5 4 16,-5-7-6-16,0 0 6 0,11 5-6 15,5 6 6-15,-16-11-8 0,0 0 8 0,30 12-8 0,17 2 8 16,-47-14-16-16,0 0 16 0,50 15-15 0,-4-6 15 15,-46-9-19-15,0 0 19 0,40 10-19 0,-8 1 19 16,-32-11-22-16,0 0 22 0,26 12-21 0,-4 7 21 16,-22-19-21-16,0 0 21 0,17 21-20 0,-3 10 20 15,-14-31-15-15,0 0 15 0,4 34-15 0,-15 1 15 0,11-35-10 16,0 0 10-16,-24 36-9 0,-17-4 9 0,41-32-7 16,0 0 7-16,-49 31-7 0,-4 0 7 0,53-31-8 15,0 0 8-15,-46 28-8 0,11-4 8 0,35-24-4 0,0 0 4 16,-29 14-4-16,8-13 4 0,0 1-792 0</inkml:trace>
  <inkml:trace contextRef="#ctx0" brushRef="#br0" timeOffset="21443.31">27079 13836 449 0,'0'0'0'0,"0"0"0"0,-9 0 0 0,9 0 32 0,0 0-32 15,0 0 33-15,-7 0-33 0,7 0 18 0,0 0-18 16,0 0 19-16,0 0-19 0,0 0 20 0,0 0-20 16,0 0 20-16,0 0-20 0,0 0 19 0,0 0-19 0,0 0 19 15,0 7-19-15,0-7 18 0,0 0-18 0,4 10 19 16,1 13-19-16,-5-23 25 0,0 0-25 0,7 24 26 16,-1-3-26-16,-6-21 33 0,0 0-33 0,5 17 34 15,2-1-34-15,-7-16 31 0,0 0-31 0,5 13 32 16,-3-2-32-16,-2-11 27 0,0 0-27 0,2 7 27 15,-2-7-27-15,0 0 16 0,0 0-16 0,5 8 17 16,-5-8-17-16,0 0 13 0,0 0-13 0,7 5 14 16,2-3-14-16,-9-2 5 0,0 0-5 0,21-7 6 15,13-13-6-15,-34 20 2 0,0 0-2 0,38-33 2 16,1-5-2-16,-39 38 3 0,0 0-3 0,41-44 3 16,-1 3-3-16,-40 41 3 0,0 0-3 0,39-38 3 0,-5-4-3 15,-34 42 4-15,0 0-4 0,35-47 4 16,-2-6-4-16,-33 53 5 0,0 0-5 0,30-59 5 0,0-7-5 15,-30 66 4-15,0 0-4 0,32-66 5 0,5 4-5 16,0 0-702-16</inkml:trace>
  <inkml:trace contextRef="#ctx0" brushRef="#br0" timeOffset="25276.73">26931 13954 169 0,'0'0'0'16,"0"0"0"-16,12 19 0 0,-12-19 15 0,0 0-15 0,11 12 15 16,-2 0-15-16,-9-12 25 0,0 0-25 0,10 8 25 15,6 8-25-15,-16-16 29 0,0 0-29 0,20 19 30 16,-3-2-30-16,-17-17 19 0,0 0-19 0,16 12 20 16,-3-3-20-16,-13-9 15 0,0 0-15 0,19 7 15 15,9-2-15-15,-28-5 11 0,0 0-11 0,35 4 11 16,8-8-11-16,-43 4 8 0,0 0-8 0,44-8 8 15,0-11-8-15,-44 19 10 0,0 0-10 0,44-23 11 16,0-8-11-16,-44 31 11 0,0 0-11 0,39-35 12 16,0-3-12-16,-39 38 13 0,0 0-13 0,35-43 13 0,2 1-13 15,-37 42 22-15,0 0-22 0,39-41 23 0,-7-1-23 16,-32 42 29-16,0 0-29 0,30-48 29 0,0-11-29 16,-30 59 29-16,0 0-29 0,31-64 29 0,6 0-29 15,0-2-425-15</inkml:trace>
  <inkml:trace contextRef="#ctx0" brushRef="#br0" timeOffset="27292.51">28945 13041 91 0,'0'0'0'15,"0"0"0"-15,0 0 0 0,0 0 3 0,0 0-3 0,-7 7 3 16,7-7-3-16,0 0 9 0,0 0-9 0,0 0 10 16,0 0-10-16,0 0 16 0,0 0-16 0,0 0 17 15,0 0-17-15,0 0 21 0,0 0-21 0,6 7 21 16,-6-7-21-16,0 0 20 0,0 0-20 0,7 2 20 15,-7-2-20-15,0 0 17 0,0 0-17 0,7 5 17 16,-7-5-17-16,0 0 13 0,0 0-13 0,9 2 13 16,-2 3-13-16,-7-5 11 0,0 0-11 0,12 7 11 15,0 2-11-15,-12-9 8 0,0 0-8 0,13 10 9 16,-1 1-9-16,-12-11 8 0,0 0-8 0,11 8 8 16,-4-3-8-16,-7-5 11 0,0 0-11 0,0 0 11 0,10 11-11 15,-10-11 16-15,0 0-16 0,0 0 16 0,11 10-16 16,-11-10 23-16,0 0-23 0,0 0 24 0,0 0-24 15,0 0 25-15,0 0-25 0,9 9 25 0,-9-9-25 16,0 0 25-16,0 0-25 0,17-11 26 0,6-15-26 16,-23 26 28-16,0 0-28 0,32-36 28 0,7-5-28 15,-39 41 44-15,0 0-44 0,40-44 44 0,-4-1-44 16,-36 45 61-16,0 0-61 0,33-43 62 0,-5 5-62 0,-28 38 36 16,0 0-36-16,30-42 37 0,4-9-37 0,-34 51 24 15,0 0-24-15,35-63 24 0,-1-3-24 0,-1-1-642 16</inkml:trace>
  <inkml:trace contextRef="#ctx0" brushRef="#br0" timeOffset="49366.51">24918 13967 292 0,'0'0'0'0,"0"0"0"0,0 0 0 15,0 0 3-15,0 0-3 0,0 0 3 0,23-15-3 0,-23 15 17 16,0 0-17-16,25-16 18 0,12-8-18 16,-37 24 27-16,0 0-27 0,51-24 27 0,11-9-27 0,-62 33 39 15,0 0-39-15,65-33 40 0,2 2-40 0,-67 31 29 16,0 0-29-16,78-35 29 0,21-1-29 0,-99 36 20 16,0 0-20-16,106-47 20 0,12-17-20 0,-118 64 22 15,0 0-22-15,134-67 23 0,23-6-23 0,-157 73 22 0,0 0-22 16,183-74 23-16,22-1-23 0,-205 75 18 0,0 0-18 15,220-86 19-15,8-23-19 0,-228 109 24 16,0 0-24-16,234-109 25 0,15 6-25 0,-249 103 27 0,0 0-27 16,268-110 27-16,13-22-27 0,-281 132 29 0,0 0-29 15,300-119 29-15,8 24-29 0,-308 95 18 0,0 0-18 0,298-92 19 16,-14-5-19-16,-284 97 13 0,0 0-13 0,268-90 14 16,-17 19-14-16,-251 71 9 0,0 0-9 0,226-55 10 15,-20 8-10-15,-206 47 7 0,0 0-7 0,168-36 7 16,-40 8-7-16,-128 28 8 0,0 0-8 0,101-24 8 15,-18 8-8-15,-83 16 8 0,0 0-8 0,60-9 8 16,-25 1-8-16,-35 8 9 0,0 0-9 0,21-4 10 16,-8-1-10-16,-13 5 7 0,0 0-7 0,5 0 7 0,-5 0-7 15,0 0 0-15,0 0 0 0,0 0 1 0,-7 2-1 16,-2 1-702-16</inkml:trace>
  <inkml:trace contextRef="#ctx0" brushRef="#br0" timeOffset="52566.38">25326 16518 236 0,'0'0'0'0,"0"0"0"0,0 0 0 0,0 0 1 0,0 0-1 15,0 0 1-15,-2-19-1 0,2 19 10 16,0 0-10-16,-5-8 11 0,5-3-11 0,0 11 19 0,0 0-19 16,-4-9 20-16,4 9-20 0,0 0 56 15,0 0-56-15,0 0 56 0,0 0-56 0,0 0 30 0,0 0-30 16,0 0 31-16,0 0-31 0,0 0 26 0,0 0-26 16,0 0 26-16,0 0-26 0,0 0 22 0,0 0-22 15,4 18 23-15,5 6-23 0,-9-24 19 0,0 0-19 0,16 38 20 16,3 9-20-16,-19-47 14 0,0 0-14 15,19 41 14-15,-1-15-14 0,-18-26 9 0,0 0-9 0,12 23 9 16,4 1-9-16,-16-24 5 0,0 0-5 0,16 21 6 16,-4-9-6-16,-12-12 5 0,0 0-5 0,8 9 5 15,-8-9-5-15,0 0 6 0,0 0-6 0,3 8 7 16,-3-8-7-16,0 0 8 0,0 0-8 0,7-2 8 16,2-1-8-16,-9 3 10 0,0 0-10 0,10-14 10 15,-1-17-10-15,-9 31 12 0,0 0-12 0,11-40 12 16,-4 0-12-16,-7 40 11 0,0 0-11 0,9-36 12 15,1 7-12-15,-10 29 11 0,0 0-11 0,14-21 11 0,-1 7-11 16,-13 14 13-16,0 0-13 0,10-9 14 0,-1 4-14 16,-9 5 12-16,0 0-12 0,5-2 13 15,4 2-13-15,-9 0 8 0,0 0-8 0,9 0 9 0,-9 0-9 16,0 0 9-16,0 0-9 0,9 0 10 0,-9 0-10 16,0 0 7-16,0 0-7 0,0 0 8 0,9 7-8 15,-9-7 4-15,0 0-4 0,2 7 4 0,3 0-4 0,-5-7 1 16,0 0-1-16,7 11 1 0,0 8-1 0,-7-19 0 15,0 0 0-15,2 20 0 0,-13-2 0 0,1-1-619 16</inkml:trace>
  <inkml:trace contextRef="#ctx0" brushRef="#br0" timeOffset="53120.71">25622 16324 180 0,'0'0'0'0,"0"0"0"0,-7-12 0 16,7 12 15-16,0 0-15 0,-7-10 16 0,0 3-16 16,7 7 49-16,0 0-49 0,-9-5 50 0,-7 0-50 15,16 5 65-15,0 0-65 0,-15-4 65 0,0 8-65 0,15-4 76 16,0 0-76-16,-15 6 76 0,-14 5-76 0,29-11 58 15,0 0-58-15,-30 15 58 0,-3 8-58 0,33-23 46 16,0 0-46-16,-30 26 46 0,3 2-46 0,27-28 34 16,0 0-34-16,-21 29 34 0,7-1-34 0,14-28 32 15,0 0-32-15,-11 29 32 0,3 4-32 16,8-33 19-16,0 0-19 0,-7 33 19 0,5-9-19 0,2-24 13 16,0 0-13-16,2 19 14 0,5-5-14 0,-7-14 8 15,0 0-8-15,17 14 8 0,19 7-8 0,-36-21 6 0,0 0-6 16,42 19 6-16,9-9-6 0,-51-10 4 0,0 0-4 0,55 3 5 15,-2-8-5-15,-53 5 3 0,0 0-3 0,49-15 4 16,-12-10-4-16,-37 25 3 0,0 0-3 0,30-25 3 16,-9 0-3-16,-21 25 0 0,0 0 0 0,20-24 0 15,-8-4 0-15,-12 28-3 0,0 0 3 0,14-29-3 16,0 3 3-16,0-2-721 0</inkml:trace>
  <inkml:trace contextRef="#ctx0" brushRef="#br0" timeOffset="53569.61">25926 16262 707 0,'0'0'0'0,"0"0"0"0,0 9 0 15,0-9-18-15,0 0 18 0,0 0-18 0,0 10 18 16,0-10-1-16,0 0 1 0,0 0 0 0,0 0 0 16,0 0 1-16,0 0-1 0,0 0 2 0,0 0-2 15,0 0 7-15,0 0-7 0,0 0 8 0,0 0-8 16,0 0 16-16,0 0-16 0,0 0 17 0,0 0-17 15,0 0 19-15,0 0-19 0,8-21 19 0,-2-3-19 0,-6 24 17 16,0 0-17-16,9-35 17 0,1-3-17 0,-10 38 18 16,0 0-18-16,11-38 19 0,-1 2-19 15,-10 36 14-15,0 0-14 0,9-31 14 0,-2 8-14 0,-7 23 9 16,0 0-9-16,2-15 9 0,0 4-9 0,-2 11 9 0,0 0-9 16,0 0 10-16,0 0-10 0,0 0 14 0,0 0-14 15,0 0 14-15,0 11-14 0,0-11 17 0,0 0-17 16,-4 19 17-16,-12 17-17 0,16-36 17 0,0 0-17 15,-16 43 18-15,2 1-18 0,14-44 13 0,0 0-13 0,-10 38 14 16,3-11-14-16,7-27 10 0,0 0-10 16,-4 19 11-16,4-3-11 0,0-16 8 0,0 0-8 0,7 14 8 15,6-2-8-15,-13-12 5 0,0 0-5 0,19 12 5 16,9-1-5-16,-28-11 4 0,0 0-4 0,27 6 4 16,4-4-4-16,-31-2 2 0,0 0-2 0,32-5 2 15,0-11-2-15,-32 16 0 0,0 0 0 0,28-27 1 16,-3-13-1-16,-25 40-1 0,0 0 1 0,23-50-1 15,0-2 1-15,-23 52-8 0,0 0 8 0,24-52-7 16,-2 9 7-16,-1 1-737 0</inkml:trace>
  <inkml:trace contextRef="#ctx0" brushRef="#br0" timeOffset="54101.7">26354 15897 617 0,'0'0'0'0,"0"0"0"0,0 0 0 16,0 0-1-16,0 0 1 0,2 9-1 0,-2-9 1 15,0 0 3-15,0 0-3 0,4 6 4 0,-4-6-4 0,0 0 19 16,0 0-19-16,1 14 19 0,5-2-19 0,-6-12 29 15,0 0-29-15,8 16 30 0,1 7-30 0,-9-23 37 16,0 0-37-16,6 25 37 0,-5 7-37 0,-1-32 36 16,0 0-36-16,0 27 37 0,-1-6-37 0,1-21 32 0,0 0-32 15,-4 14 32-15,0-5-32 0,4-9 26 16,0 0-26-16,0 0 27 0,8-4-27 0,-8 4 20 16,0 0-20-16,8-17 20 0,3-11-20 0,-11 28 18 0,0 0-18 15,9-31 19-15,-4 2-19 0,-5 29 15 0,0 0-15 16,7-23 16-16,4 2-16 0,-11 21 13 0,0 0-13 15,14-17 13-15,0 3-13 0,-14 14 11 0,0 0-11 0,16-12 12 16,3 2-12-16,-19 10 12 0,0 0-12 0,21-11 13 16,1 1-13-16,-22 10 14 0,0 0-14 0,15-7 15 15,-4 7-15-15,-11 0 15 0,0 0-15 0,7-3 16 16,0 1-16-16,-7 2 10 0,0 0-10 0,0 0 11 16,7 0-11-16,-7 0 7 0,0 0-7 0,0 0 7 15,7 0-7-15,-7 0 4 0,0 0-4 0,0 0 4 16,7 0-4-16,-7 0 2 0,0 0-2 0,0 0 2 15,7-2-2-15,-7 2 1 0,0 0-1 0,6-5 1 16,1-11-1-16,-7 16 1 0,0 0-1 0,8-27 1 16,3-13-1-16,-11 40 0 0,0 0 0 0,14-42 0 15,6 2 0-15,-20 40 0 0,0 0 0 0,23-34 0 0,-1 8 0 16,-22 26 0-16,0 0 0 0,20-17 0 16,-6 4 0-16,-14 13-1 0,0 0 1 0,11-5-1 0,-3 5 1 15,-8 0-2-15,0 0 2 0,7 2-1 0,-7-2 1 16,0 0-1-16,0 0 1 0,15 19 0 0,6 16 0 15,-21-35-1-15,0 0 1 0,23 38 0 0,-11-5 0 16,-12-33-2-16,0 0 2 0,11 26-1 0,-3-4 1 0,-8-22-5 16,0 0 5-16,7 16-4 0,-1-8 4 0,-1 1-883 15</inkml:trace>
  <inkml:trace contextRef="#ctx0" brushRef="#br0" timeOffset="54892.35">27107 15814 404 0,'0'0'0'0,"0"0"0"15,8-12 0-15,-8 12 0 0,0 0 0 0,7-19 1 16,7-11-1-16,-14 30 1 0,0 0-1 0,14-31 1 16,-2-2-1-16,-12 33 3 0,0 0-3 0,11-34 4 15,-1-1-4-15,-10 35 4 0,0 0-4 0,11-33 4 16,1 5-4-16,-12 28 4 0,0 0-4 0,9-24 5 15,0 2-5-15,-9 22 5 0,0 0-5 0,7-18 6 16,0-2-6-16,-7 20 10 0,0 0-10 0,4-18 10 0,-8 8-10 16,4 10 12-16,0 0-12 0,0 0 12 15,-12-5-12-15,12 5 13 0,0 0-13 0,-9 3 14 0,-2 6-14 16,11-9 11-16,0 0-11 0,-16 12 11 0,4 2-11 16,12-14 13-16,0 0-13 0,-12 17 14 0,-1 2-14 15,13-19 20-15,0 0-20 0,-14 28 21 0,-2 0-21 16,16-28 22-16,0 0-22 0,-10 32 23 0,3 0-23 15,7-32 26-15,0 0-26 0,-4 29 27 0,2-5-27 16,2-24 24-16,0 0-24 0,2 21 24 0,5-4-24 16,-7-17 19-16,0 0-19 0,14 16 19 0,13-2-19 0,-27-14 16 15,0 0-16-15,37 8 16 0,10-6-16 0,-47-2 15 16,0 0-15-16,50-10 15 0,-6-13-15 16,-44 23 17-16,0 0-17 0,39-33 17 0,-6-6-17 0,-33 39 17 15,0 0-17-15,32-42 17 0,-4 2-17 0,-28 40 21 16,0 0-21-16,25-36 21 0,-6 0-21 0,-19 36 20 0,0 0-20 15,16-35 20-15,-3 9-20 0,-13 26 19 0,0 0-19 16,12-19 20-16,-5 7-20 0,-7 12 16 0,0 0-16 0,7-9 16 16,-7 9-16-16,0 0 12 0,0 0-12 0,9-2 12 15,-9 2-12-15,0 0 10 0,0 0-10 0,7 11 11 16,-5-3-11-16,-2-8 8 0,0 0-8 0,0 14 8 16,-2 5-8-16,2-19 9 0,0 0-9 0,-4 19 10 15,1-3-10-15,3-16 9 0,0 0-9 0,-2 12 9 16,0-3-9-16,2-9 9 0,0 0-9 0,0 7 9 15,0-7-9-15,0 0 8 0,0 0-8 0,0 8 9 16,0-8-9-16,0 0 8 0,0 0-8 0,0 0 9 16,6-15-9-16,-6 15 10 0,0 0-10 0,7-21 10 15,3-7-10-15,-10 28 9 0,0 0-9 0,13-29 10 16,1-1-10-16,-14 30 13 0,0 0-13 0,17-31 13 16,4-2-13-16,-21 33 16 0,0 0-16 0,29-32 16 0,1 0-16 15,-30 32 16-15,0 0-16 0,28-24 17 0,-7 7-17 16,-21 17 9-16,0 0-9 0,18-12 10 0,-6 7-10 15,-12 5 6-15,0 0-6 0,14 3 6 0,6 7-6 16,-20-10 3-16,0 0-3 0,24 25 4 0,10 14-4 16,-34-39 1-16,0 0-1 0,30 42 1 0,-13-11-1 0,-17-31 0 15,0 0 0-15,13 24 0 0,-3-5 0 0,-10-19-1 16,0 0 1-16,7 16 0 0,0-2 0 0,-7-14-2 16,0 0 2-16,6 8-2 0,-6-8 2 0,0 0-979 0</inkml:trace>
  <inkml:trace contextRef="#ctx0" brushRef="#br0" timeOffset="55199.61">28037 14907 751 0,'0'0'0'0,"0"0"0"16,-5 9 0-16,5-9 0 0,0 0 0 0,-2 7 1 15,2 0-1-15,0-7 1 0,0 0-1 0,0 8 1 16,0 4-1-16,0-12 7 0,0 0-7 0,3 21 7 16,5 10-7-16,-8-31 10 0,0 0-10 0,10 31 11 15,2 1-11-15,-12-32 13 0,0 0-13 0,16 34 13 0,4 11-13 16,-20-45 15-16,0 0-15 0,17 52 15 0,-1 3-15 16,-16-55 15-16,0 0-15 0,20 52 16 0,4-5-16 15,-24-47 18-15,0 0-18 0,25 38 18 0,-11-14-18 16,-14-24 13-16,0 0-13 0,13 18 14 0,1-6-14 15,-14-12 6-15,0 0-6 0,10 10 6 0,-10-10-6 16,0 0-654-16</inkml:trace>
  <inkml:trace contextRef="#ctx0" brushRef="#br0" timeOffset="55394.67">28016 15454 550 0,'0'0'0'0,"0"0"0"0,0 0 0 0,0 0 4 0,0 0-4 16,9-7 4-16,1 2-4 0,-10 5 12 0,0 0-12 0,21-11 12 16,15-6-12-16,-36 17 8 0,0 0-8 0,42-24 9 15,4-7-9-15,-46 31 7 0,0 0-7 0,46-33 7 16,-2 0-7-16,-44 33 3 0,0 0-3 0,40-29 4 16,-4 6-4-16,-1-1-405 0</inkml:trace>
  <inkml:trace contextRef="#ctx0" brushRef="#br0" timeOffset="55733.53">28952 14824 662 0,'0'0'0'0,"0"0"0"0,-5-7 0 15,5 7-1-15,0 0 1 0,0 0 0 0,-7-3 0 16,7 3-4-16,0 0 4 0,0 0-4 0,0 0 4 16,0 0 7-16,0 0-7 0,-3 12 8 0,-3 8-8 0,6-20 30 15,0 0-30-15,-3 26 30 0,6 2-30 0,-3-28 48 16,0 0-48-16,6 30 49 0,2-3-49 0,-8-27 51 16,0 0-51-16,13 28 52 0,-1 0-52 0,-12-28 40 15,0 0-40-15,12 24 40 0,3-2-40 0,-15-22 25 0,0 0-25 16,14 23 26-16,2 1-26 0,-16-24 19 15,0 0-19-15,15 24 19 0,-4-6-19 0,-11-18 11 0,0 0-11 16,11 13 12-16,3 1-12 0,-14-14 7 16,0 0-7-16,10 9 7 0,-10-9-7 0,0 0 4 0,0 0-4 15,7 9 4-15,-7-9-4 0,0 0-797 0</inkml:trace>
  <inkml:trace contextRef="#ctx0" brushRef="#br0" timeOffset="55947.98">28810 15255 953 0,'0'0'0'0,"0"0"0"15,10-11 0-15,-10 11 6 0,0 0-6 0,11-6 6 0,3-1-6 16,-14 7 2-16,0 0-2 0,21-14 3 0,7-9-3 16,-28 23 19-16,0 0-19 0,28-22 20 0,-5 8-20 15,-23 14 25-15,0 0-25 0,22-10 25 0,-3-1-25 16,-19 11 26-16,0 0-26 0,28-14 26 0,9-5-26 15,-37 19 16-15,0 0-16 0,44-24 16 0,6-5-16 16,-1-1-798-16</inkml:trace>
  <inkml:trace contextRef="#ctx0" brushRef="#br0" timeOffset="56468.41">29669 14618 1054 0,'0'0'0'0,"0"0"0"16,3-9 0-16,-3 9-4 0,0 0 4 0,0-8-3 15,-5-1 3-15,5 9-9 0,0 0 9 0,0 0-8 16,-7-3 8-16,7 3 1 0,0 0-1 0,-7 8 2 15,-13 8-2-15,20-16 8 0,0 0-8 0,-23 17 9 16,-1 2-9-16,24-19 20 0,0 0-20 0,-23 21 21 16,2 5-21-16,21-26 22 0,0 0-22 0,-18 24 22 15,11-3-22-15,7-21 17 0,0 0-17 0,0 15 17 16,3-4-17-16,-3-11 14 0,0 0-14 0,16 15 14 16,18 20-14-16,-34-35 10 0,0 0-10 0,39 33 10 15,-6-11-10-15,-33-22 9 0,0 0-9 0,35 16 9 16,8-2-9-16,-43-14 13 0,0 0-13 0,44 12 14 0,-7-2-14 15,-37-10 14-15,0 0-14 0,42 11 15 0,8 1-15 16,-50-12 15-16,0 0-15 0,40 12 16 0,-17-3-16 16,-23-9 30-16,0 0-30 0,20 8 30 0,2 8-30 15,-22-16 35-15,0 0-35 0,22 17 35 0,-10-3-35 0,-12-14 38 16,0 0-38-16,7 19 39 0,-9 10-39 0,2-29 37 16,0 0-37-16,-12 30 37 0,-16-8-37 0,28-22 32 15,0 0-32-15,-37 19 32 0,-6-1-32 0,43-18 24 16,0 0-24-16,-42 14 24 0,1-6-24 0,41-8 11 15,0 0-11-15,-37 5 11 0,4-3-11 0,33-2 0 0,0 0 0 16,-30 0 0-16,5-5 0 0,25 5-12 0,0 0 12 16,-17-9-12-16,4-6 12 0,1-1-1225 0</inkml:trace>
  <inkml:trace contextRef="#ctx0" brushRef="#br0" timeOffset="56964.6">30351 14660 1054 0,'0'0'0'0,"0"0"0"16,0 0 0-16,0 0 4 0,0 0-4 0,0 0 5 0,-14-4-5 16,14 4 12-16,0 0-12 0,-18 2 12 0,-4 5-12 15,22-7 35-15,0 0-35 0,-27 14 35 0,-5 6-35 16,32-20 14-16,0 0-14 0,-31 26 14 0,1 2-14 15,30-28 8-15,0 0-8 0,-30 28 9 0,1 5-9 16,29-33 5-16,0 0-5 0,-21 29 5 0,12-10-5 16,9-19 6-16,0 0-6 0,-3 14 6 0,5-2-6 15,-2-12 7-15,0 0-7 0,5 10 7 0,2-1-7 0,-7-9 7 16,0 0-7-16,11 7 8 0,1 0-8 0,-12-7 5 16,0 0-5-16,18 5 6 0,5 0-6 0,-23-5 4 15,0 0-4-15,26 0 5 0,2-5-5 16,-28 5 3-16,0 0-3 0,32-12 3 0,0-11-3 0,-32 23 2 0,0 0-2 15,28-29 2-15,-2-6-2 0,-26 35 1 16,0 0-1-16,23-34 1 0,-2 6-1 0,-21 28 1 0,0 0-1 16,18-24 1-16,-7 3-1 0,-11 21 2 0,0 0-2 15,7-14 2-15,-2 7-2 0,-5 7 3 0,0 0-3 0,0 0 4 16,7-1-4-16,-7 1 4 0,0 0-4 16,0 0 5-16,11 0-5 0,-11 0 7 0,0 0-7 0,0 0 7 15,10 7-7-15,-10-7 7 0,0 0-7 0,6 10 8 16,1 6-8-16,-7-16 6 0,0 0-6 0,8 20 7 15,-1 3-7-15,-7-23 4 0,0 0-4 0,4 24 5 16,-2 5-5-16,-2-29 2 0,0 0-2 0,0 25 2 16,-2-10-2-16,0 1-962 0</inkml:trace>
  <inkml:trace contextRef="#ctx0" brushRef="#br0" timeOffset="57397.62">30662 14618 830 0,'0'0'0'0,"0"0"0"0,7 9 0 16,-7-9 14-16,0 0-14 0,5 10 15 0,-1 4-15 16,-4-14 28-16,0 0-28 0,1 14 29 0,3 0-29 15,-4-14 67-15,0 0-67 0,0 19 67 0,-5 10-67 16,5-29 50-16,0 0-50 0,-9 31 50 0,-4-5-50 0,13-26 43 16,0 0-43-16,-14 23 43 0,0-9-43 0,14-14 36 15,0 0-36-15,-10 5 36 0,10-5-36 0,0 0 33 16,0 0-33-16,-9-12 34 0,7-14-34 0,2 26 32 15,0 0-32-15,-2-32 32 0,0-2-32 0,2 34 35 16,0 0-35-16,2-33 35 0,2 5-35 0,-4 28 34 16,0 0-34-16,5-22 34 0,2 6-34 0,-7 16 28 0,0 0-28 15,11-15 28-15,1-3-28 0,-12 18 24 0,0 0-24 0,14-19 24 16,2 0-24-16,-16 19 18 0,0 0-18 0,18-19 19 16,-2 5-19-16,-16 14 11 0,0 0-11 0,14-12 12 15,-2 7-12-15,-12 5 7 0,0 0-7 0,11-3 7 16,-11 3-7-16,0 0 4 0,0 0-4 0,17 5 4 15,11 12-4-15,-28-17 2 0,0 0-2 0,29 16 3 16,-12-4-3-16,-17-12 0 0,0 0 0 0,16 10 1 16,-2 2-1-16,-14-12 0 0,0 0 0 0,13 16 1 15,-1 3-1-15,-12-19 0 0,0 0 0 0,11 17 0 16,-4-5 0-16,-7-12 0 0,0 0 0 0,5 11 0 0,2 3 0 16,-7-14-4-16,0 0 4 0,7 13-4 0,-2-2 4 15,1-1-1262-15</inkml:trace>
  <inkml:trace contextRef="#ctx0" brushRef="#br0" timeOffset="57964.49">31097 13884 763 0,'0'0'0'0,"0"0"7"15,0 0-7-15,0 0 8 0,6-7-8 0,-6 7 13 16,0 0-13-16,0 0 14 0,0 0-14 0,0 0 41 15,0 0-41-15,0 0 41 0,0 0-41 0,0 0 48 0,0 0-48 16,0 0 49-16,0 11-49 0,0-11 46 0,0 0-46 16,1 26 46-16,3 24-46 0,-4-50 39 0,0 0-39 15,9 57 39-15,5-3-39 0,-14-54 33 0,0 0-33 16,14 50 33-16,-2-16-33 0,-12-34 26 0,0 0-26 16,13 26 26-16,-1-5-26 0,-12-21 25 0,0 0-25 0,14 21 25 15,6 0-25-15,-20-21 26 16,0 0-26-16,17 15 27 0,-4-3-27 0,-13-12 31 0,0 0-31 0,8 6 31 15,-1 1-31-15,-7-7 37 0,0 0-37 16,0 0 38-16,9 8-38 0,-9-8 46 0,0 0-46 0,0 0 46 16,4 7-46-16,-4-7 44 0,0 0-44 0,0 0 45 15,0 0-45-15,0 0 43 0,0 0-43 0,0 0 43 16,0 0-43-16,0 0 41 0,0 0-41 0,-9-2 42 16,-7 6-42-16,16-4 34 0,0 0-34 0,-21 7 35 15,-4 3-35-15,25-10 25 0,0 0-25 0,-23 10 26 16,6 3-26-16,17-13 17 0,0 0-17 0,-16 17 18 15,0 4-18-15,16-21 12 0,0 0-12 0,-12 24 12 0,4 4-12 16,8-28 7-16,0 0-7 0,-1 32 8 0,1 7-8 16,0-39 5-16,0 0-5 0,1 32 6 0,-1-6-6 15,0-26 2-15,0 0-2 0,0 21 3 0,4-7-3 16,-4-14 0-16,0 0 0 0,4 9 1 0,-4-9-1 16,0 0 0-16,0 0 0 0,10 8 0 0,2-9 0 0,-12 1 0 15,0 0 0-15,18-4 0 0,3-1 0 0,-21 5 0 16,0 0 0-16,25-9 0 0,0-5 0 0,-25 14 0 15,0 0 0-15,24-22 1 0,1-13-1 0,-25 35 0 16,0 0 0-16,25-46 0 0,1-8 0 0,-1 0-1496 0</inkml:trace>
  <inkml:trace contextRef="#ctx0" brushRef="#br0" timeOffset="58380.71">31817 13720 998 0,'0'0'0'0,"0"0"0"0,11 7 0 15,-11-7 0-15,0 0 0 0,7 7 0 0,-7-7 0 16,0 0 1-16,0 0-1 0,10 12 1 0,-4-2-1 16,-6-10 13-16,0 0-13 0,7 19 14 0,0 12-14 15,-7-31 23-15,0 0-23 0,5 38 23 0,0 6-23 16,-5-44 28-16,0 0-28 0,7 40 29 0,4-1-29 16,-11-39 30-16,0 0-30 0,9 37 30 0,-4-4-30 15,-5-33 39-15,0 0-39 0,5 27 40 0,2-3-40 0,-7-24 34 16,0 0-34-16,6 20 34 0,-3-5-34 0,-3-15 28 15,0 0-28-15,4 14 28 0,-1-5-28 0,-3-9 21 16,0 0-21-16,4 8 22 0,-1 1-22 0,-3-9 15 16,0 0-15-16,4 9 15 0,-1-1-15 0,-3-8 11 15,0 0-11-15,0 0 11 0,-3 11-11 0,3-11 5 0,0 0-5 16,-11 0 6-16,-13 0-6 0,-1 0-1065 0</inkml:trace>
  <inkml:trace contextRef="#ctx0" brushRef="#br0" timeOffset="58601">31681 14191 897 0,'0'0'0'0,"0"0"0"15,0 0 0-15,0 0 10 0,0 0-10 0,-7-4 10 16,7 4-10-16,0 0 26 0,0 0-26 0,0 0 26 16,7-5-26-16,-7 5 37 0,0 0-37 0,11-2 38 15,6 0-38-15,-17 2 54 0,0 0-54 0,34-12 54 16,19-7-54-16,-53 19 44 0,0 0-44 0,55-24 45 16,-8-4-45-16,-47 28 44 0,0 0-44 0,44-31 44 15,-10 4-44-15,-34 27 72 0,0 0-72 0,28-28 72 16,-2-5-72-16,-26 33 39 0,0 0-39 0,30-31 39 15,6 1-39-15,-36 30 23 0,0 0-23 0,35-26 24 16,-3 6-24-16,-32 20 7 0,0 0-7 0,28-16 8 0,-7 7-8 16,-21 9 2-16,0 0-2 0,12-5 2 0,-12 5-2 15,0 0-1153-15</inkml:trace>
  <inkml:trace contextRef="#ctx0" brushRef="#br0" timeOffset="59936.09">29499 16345 998 0,'0'0'0'0,"0"0"0"0,-7-7 0 0,7 7 0 0,0 0 0 16,0 0 0-16,-7-3 0 0,7 3 0 0,0 0 0 15,0 0 0-15,0 0 0 0,0 0 9 0,0 0-9 0,0 0 10 16,4 7-10-16,-4-7 14 0,0 0-14 0,5 10 15 15,6 7-15-15,-11-17 17 0,0 0-17 0,21 28 18 16,5 8-18-16,-26-36 18 0,0 0-18 0,25 32 19 16,-11-13-19-16,-14-19 16 0,0 0-16 0,9 12 16 15,-2-4-16-15,-7-8 16 0,0 0-16 0,7 6 16 16,2-3-16-16,-9-3 19 0,0 0-19 0,17-2 20 16,13-10-20-16,-30 12 17 0,0 0-17 0,29-17 17 15,-14-7-17-15,-15 24 14 0,0 0-14 0,11-32 15 16,-6-2-15-16,-5 34 13 0,0 0-13 0,9-36 13 15,4 3-13-15,-13 33 11 0,0 0-11 0,12-26 12 16,-5 7-12-16,-7 19 9 0,0 0-9 0,7-14 9 16,-3 3-9-16,-4 11 7 0,0 0-7 0,0 0 7 0,3-8-7 15,-3 8 4-15,0 0-4 0,0 0 5 16,0 0-5-16,0 0 2 0,0 0-2 0,0 0 3 0,9-4-3 16,-9 4 1-16,0 0-1 0,9-1 2 0,3 1-2 15,-12 0 0-15,0 0 0 0,23-2 0 0,12-3 0 16,-35 5 0-16,0 0 0 0,39-9 0 0,-4-1 0 15,-35 10 0-15,0 0 0 0,34-16 0 0,-1-6 0 16,-33 22 0-16,0 0 0 0,30-26 0 0,-7-2 0 0,-23 28 0 16,0 0 0-16,18-28 1 0,-4 1-1 0,-14 27 5 15,0 0-5-15,9-28 5 0,-6 2-5 0,-3 26 12 16,0 0-12-16,-8-21 12 0,-15 4-12 0,23 17 17 0,0 0-17 16,-36-11 17-16,-8 6-17 0,44 5 14 0,0 0-14 15,-49 0 14-15,-1 4-14 0,50-4 3 0,0 0-3 16,-40 3 4-16,8 1-4 0,32-4-4 0,0 0 4 15,-25 0-3-15,10-4 3 0,-1 1-1050 0</inkml:trace>
  <inkml:trace contextRef="#ctx0" brushRef="#br0" timeOffset="60401">30261 15738 539 0,'0'0'0'0,"0"0"0"16,20 8 0-16,-20-8 3 0,0 0-3 0,16 6 3 15,-2-3-3-15,-14-3 7 0,0 0-7 0,12 2 7 16,-3-2-7-16,-9 0 19 0,0 0-19 0,0 0 20 0,9 8-20 16,-9-8 25-16,0 0-25 0,-7 16 26 0,-11 15-26 15,18-31 23-15,0 0-23 0,-21 36 24 0,3 1-24 16,18-37 44-16,0 0-44 0,-14 31 45 0,3-5-45 16,11-26 47-16,0 0-47 0,-8 21 48 0,-1-6-48 15,9-15 48-15,0 0-48 0,-7 12 49 0,3-5-49 16,4-7 46-16,0 0-46 0,0 7 46 0,2 0-46 15,-2-7 37-15,0 0-37 0,0 0 37 0,7 11-37 16,-7-11 31-16,0 0-31 0,7 1 32 0,5-4-32 0,-12 3 23 16,0 0-23-16,18-11 24 0,3-2-24 0,-21 13 16 15,0 0-16-15,18-18 16 0,-4 3-16 0,-14 15 11 16,0 0-11-16,14-14 12 0,2 2-12 0,-16 12 8 0,0 0-8 16,18-11 9-16,-2 3-9 0,-16 8 9 15,0 0-9-15,14-7 9 0,-4 0-9 0,-10 7 7 0,0 0-7 16,11-7 8-16,1 0-8 0,-12 7 5 0,0 0-5 15,14-5 5-15,-1 3-5 0,-13 2 4 0,0 0-4 16,8 0 4-16,-1 2-4 0,-7-2 3 0,0 0-3 0,9 2 3 16,7-2-3-16,-16 0 3 0,0 0-3 15,20 0 4-15,-5 0-4 0,-15 0 2 0,0 0-2 0,15 0 3 16,0-4-3-16,-15 4 0 0,0 0 0 0,20-10 0 16,1-13 0-16,-21 23-2 0,0 0 2 0,14-34-1 15,-10-18 1-15,-1 1-984 0</inkml:trace>
  <inkml:trace contextRef="#ctx0" brushRef="#br0" timeOffset="60696.82">30683 15309 852 0,'0'0'0'0,"0"0"0"0,0 0 0 15,0 0-1-15,0 0 1 0,-2 8 0 0,2-8 0 16,0 0-11-16,0 0 11 0,-5 7-10 0,5-7 10 15,0 0 0-15,0 0 0 0,-2 16 0 0,4 1 0 16,-2-17 5-16,0 0-5 0,5 26 5 0,4 7-5 0,-9-33 17 16,0 0-17-16,10 31 17 0,-1-7-17 15,-9-24 38-15,0 0-38 0,9 24 39 0,5-3-39 0,-14-21 49 16,0 0-49-16,14 28 50 0,-1 0-50 0,-13-28 57 0,0 0-57 16,9 27 58-16,-4 3-58 0,-5-30 47 15,0 0-47-15,3 29 47 0,-1-3-47 0,-2-26 37 0,0 0-37 16,-3 24 38-16,-6 1-38 0,9-25 29 0,0 0-29 15,-13 19 29-15,1-6-29 0,0 1-984 0</inkml:trace>
  <inkml:trace contextRef="#ctx0" brushRef="#br0" timeOffset="61531.48">30633 15731 897 0,'0'0'0'0,"0"0"0"16,15 0 0-16,-15 0 13 0,0 0-13 0,17-5 13 15,8-11-13-15,-25 16 28 0,0 0-28 0,32-19 29 16,5-4-29-16,-37 23 18 0,0 0-18 0,39-20 19 16,-8 4-19-16,-31 16 27 0,0 0-27 0,30-12 27 15,-2 0-27-15,-28 12 27 0,0 0-27 0,32-12 28 0,7-2-28 16,-39 14 27-16,0 0-27 0,35-12 27 16,-6 1-27-16,-29 11 24 0,0 0-24 0,26-12 24 0,2-7-24 15,-28 19 21-15,0 0-21 0,27-19 22 0,-6 2-22 16,-21 17 29-16,0 0-29 0,14-16 29 0,-3 6-29 15,-11 10 33-15,0 0-33 0,5-7 34 0,-5 7-34 16,0 0 28-16,0 0-28 0,2-12 29 0,-4 3-29 16,2 9 24-16,0 0-24 0,-4-12 25 0,1 0-25 15,3 12 19-15,0 0-19 0,-4-14 19 0,-3-1-19 0,7 15 12 16,0 0-12-16,-10-16 12 0,-3 4-12 0,13 12 5 16,0 0-5-16,-16-5 5 0,-3 5-5 0,19 0 0 15,0 0 0-15,-28 5 0 0,-11 9 0 0,39-14-10 16,0 0 10-16,-37 19-10 0,7 2 10 0,30-21-26 0,0 0 26 15,-25 22-26-15,6-3 26 0,19-19-23 0,0 0 23 16,-13 16-22-16,10-4 22 0,3-12-14 0,0 0 14 16,3 9-13-16,6-1 13 0,-9-8-7 0,0 0 7 15,27 14-6-15,22 12 6 0,-49-26-2 0,0 0 2 0,50 24-1 16,-19-10 1-16,-31-14 0 0,0 0 0 0,32 5 0 16,10-5 0-16,-42 0 1 0,0 0-1 0,48-5 1 15,-6-7-1-15,-42 12 3 0,0 0-3 0,43-17 4 16,3-8-4-16,-46 25 5 0,0 0-5 0,45-29 5 15,1-7-5-15,-46 36 6 0,0 0-6 0,39-45 6 16,-9-12-6-16,-30 57 5 0,0 0-5 0,21-61 5 16,-7 7-5-16,-14 54 13 0,0 0-13 0,9-45 13 15,-4 12-13-15,-5 33 19 0,0 0-19 0,2-24 19 16,-2 7-19-16,0 17 24 0,0 0-24 0,-2-10 24 0,-5 3-24 16,7 7 25-16,0 0-25 0,-12-4 26 15,-6 6-26-15,18-2 20 0,0 0-20 0,-19 3 21 0,-4 4-21 16,23-7 17-16,0 0-17 0,-21 12 17 0,3 6-17 15,18-18 10-15,0 0-10 0,-12 17 11 0,5-1-11 16,7-16 5-16,0 0-5 0,-2 12 6 0,4-5-6 16,-2-7 3-16,0 0-3 0,0 0 3 0,10 12-3 0,-10-12 2 15,0 0-2-15,7 5 2 0,4-2-2 0,-11-3 1 16,0 0-1-16,23-1 1 0,18-6-1 0,-41 7 0 16,0 0 0-16,44-11 1 0,-4-1-1 0,-40 12 0 15,0 0 0-15,34-14 1 0,-6 1-1 0,-28 13 0 16,0 0 0-16,23-13 0 0,-4 6 0 0,-19 7 0 0,0 0 0 15,14-3 0-15,-3 3 0 0,-11 0 0 0,0 0 0 16,18 5 0-16,13 11 0 0,-31-16 0 0,0 0 0 16,32 21 1-16,-7 3-1 0,-25-24 0 0,0 0 0 0,17 29 0 15,-1 8 0-15,-16-37 0 16,0 0 0-16,13 32 0 0,-5-11 0 0,-8-21-1 0,0 0 1 0,4 14 0 16,-6-4 0-16,2-10-3 0,0 0 3 15,0 0-2-15,-9 7 2 0,1 0-1241 0</inkml:trace>
  <inkml:trace contextRef="#ctx0" brushRef="#br0" timeOffset="61679.12">32105 15302 807 0,'0'0'0'0,"0"0"0"0,3 19 0 16,-3-19 15-16,0 0-15 0,-2 19 16 0,-5 3-16 15,7-22 32-15,0 0-32 0,-10 23 32 0,-6-4-32 16,16-19 1-16,0 0-1 0,-16 17 2 0,0 0-2 15,0 1-619-15</inkml:trace>
  <inkml:trace contextRef="#ctx0" brushRef="#br0" timeOffset="62213.58">30007 17010 326 0,'0'0'0'0,"14"-6"0"0,16-7 0 15,-30 13 8-15,0 0-8 0,41-19 9 0,3-2-9 16,-44 21 15-16,0 0-15 0,44-23 16 0,-3 3-16 15,-41 20 21-15,0 0-21 0,42-21 22 0,2-5-22 16,-44 26 27-16,0 0-27 0,58-31 28 0,20-11-28 16,-78 42 35-16,0 0-35 0,86-57 35 0,3-17-35 15,-89 74 44-15,0 0-44 0,102-78 44 0,16 7-44 16,-118 71 44-16,0 0-44 0,122-66 44 0,-8 0-44 0,-114 66 52 16,0 0-52-16,119-67 53 0,8-1-53 0,-127 68 44 15,0 0-44-15,114-57 45 0,-20 12-45 0,-94 45 42 16,0 0-42-16,88-36 43 0,-7 8-43 0,-81 28 27 15,0 0-27-15,67-19 27 0,-25 9-27 0,-42 10 18 0,0 0-18 16,30-7 18-16,-10 2-18 0,-1-1-756 0</inkml:trace>
  <inkml:trace contextRef="#ctx0" brushRef="#br0" timeOffset="63620.32">26263 17390 337 0,'0'0'0'0,"0"0"0"15,0 0 0-15,0 0 10 0,0 0-10 0,21-7 10 16,-7 2-10-16,-14 5 22 0,0 0-22 0,25-12 23 16,10-10-23-16,-35 22 28 0,0 0-28 0,46-25 29 15,8 1-29-15,-54 24 12 0,0 0-12 0,60-29 12 16,2-6-12-16,-62 35 4 0,0 0-4 0,64-43 5 16,10-16-5-16,-74 59 1 0,0 0-1 0,84-64 2 15,13 0-2-15,-97 64 0 0,0 0 0 0,108-61 1 16,3 3-1-16,-111 58 0 0,0 0 0 0,118-68 1 0,9-18-1 15,-127 86 0-15,0 0 0 0,138-89 0 0,12 1 0 16,-150 88 0-16,0 0 0 0,146-81 1 0,-14 1-1 16,-132 80 0-16,0 0 0 0,133-81 1 0,-3-1-1 15,-130 82 1-15,0 0-1 0,120-72 1 0,-21 15-1 16,-99 57 3-16,0 0-3 0,83-44 4 0,-7 15-4 16,-76 29 6-16,0 0-6 0,60-23 6 0,-23 15-6 15,-37 8 7-15,0 0-7 0,24-5 8 0,-9 3-8 0,-15 2 5 16,0 0-5-16,10 2 6 0,-3 1-6 15,-7-3 7-15,0 0-7 0,2 7 7 0,-6 10-7 0,4-17 9 16,0 0-9-16,-8 23 10 0,-3-1-10 0,11-22 11 16,0 0-11-16,-12 19 12 0,3-3-12 0,9-16 17 0,0 0-17 15,-4 14 17-15,3-2-17 0,1-12 22 0,0 0-22 16,3 21 22-16,2 13-22 0,-5-34 23 0,0 0-23 16,18 42 24-16,14 6-24 0,-32-48 24 0,0 0-24 15,39 52 25-15,-1-3-25 0,-38-49 22 0,0 0-22 0,41 50 22 16,3 7-22-16,-44-57 20 0,0 0-20 0,46 60 20 15,0 6-20-15,-46-66 16 0,0 0-16 0,53 61 17 16,3-9-17-16,-56-52 18 0,0 0-18 0,57 40 18 16,-1-9-18-16,-56-31 17 0,0 0-17 0,56 26 18 15,8-4-18-15,-64-22 13 0,0 0-13 0,72 16 13 16,9-8-13-16,-81-8 13 0,0 0-13 0,83 4 14 16,2-2-14-16,-85-2 12 0,0 0-12 0,81 0 12 15,-10-2-12-15,-71 2 11 0,0 0-11 0,77-2 11 0,11 0-11 16,-88 2 8-16,0 0-8 0,87-5 9 0,-2-5-9 15,-85 10 15-15,0 0-15 0,79-18 15 0,-5-6-15 16,-74 24 22-16,0 0-22 0,83-36 22 0,14-14-22 16,-97 50 13-16,0 0-13 0,100-66 14 0,3-14-14 15,-103 80 9-15,0 0-9 0,97-84 9 0,-9-6-9 16,2 0-840-16</inkml:trace>
  <inkml:trace contextRef="#ctx0" brushRef="#br0" timeOffset="65913.85">24806 16276 102 0,'0'0'0'0,"0"0"0"16,0 0 0-16,0 0 2 0,0 0-2 0,-11-19 3 16,4 8-3-16,7 11 25 0,0 0-25 0,-7-8 26 15,2-3-26-15,5 11 78 0,0 0-78 0,-6-8 79 16,6 8-79-16,0 0 64 0,0 0-64 0,-7-5 65 16,7 5-65-16,0 0 52 0,0 0-52 0,-5-7 52 15,5 7-52-15,0 0 37 0,0 0-37 0,7-11 37 16,5-4-37-16,-12 15 28 0,0 0-28 0,20-19 28 15,3 0-28-15,-23 19 20 0,0 0-20 0,28-19 21 16,7-4-21-16,-35 23 16 0,0 0-16 0,43-26 17 0,11-3-17 16,-54 29 12-16,0 0-12 0,62-28 12 15,17 4-12-15,-79 24 3 0,0 0-3 0,85-26 3 0,-4-4-3 16,-81 30 2-16,0 0-2 0,95-36 3 0,24-7-3 16,-119 43 2-16,0 0-2 0,125-52 3 0,0-5-3 15,-125 57 0-15,0 0 0 0,132-61 0 0,8 1 0 16,-140 60-1-16,0 0 1 0,155-68 0 0,14 2 0 15,-169 66-2-15,0 0 2 0,171-76-1 0,-1-14 1 0,-170 90-1 16,0 0 1-16,165-85-1 0,-6 11 1 0,-159 74 0 16,0 0 0-16,161-67 0 0,8 4 0 0,-169 63 0 15,0 0 0-15,176-67 1 0,13-18-1 0,-189 85 3 16,0 0-3-16,198-85 4 0,5 7-4 0,-203 78 10 0,0 0-10 16,211-83 11-16,3-5-11 0,-214 88 20 0,0 0-20 15,217-92 20-15,10-13-20 0,-227 105 23 0,0 0-23 16,229-102 23-16,-3 3-23 0,-226 99 24 0,0 0-24 15,226-102 25-15,2-4-25 0,-228 106 20 0,0 0-20 16,222-93 20-16,-11 24-20 0,-211 69 16 0,0 0-16 0,207-66 17 16,-18 4-17-16,-189 62 10 0,0 0-10 0,180-61 11 15,-11 0-11-15,-169 61 6 0,0 0-6 0,162-53 7 16,0 6-7-16,-162 47 3 0,0 0-3 0,163-41 4 16,-13 6-4-16,-150 35 1 0,0 0-1 0,132-29 2 15,-23 4-2-15,-109 25 1 0,0 0-1 0,104-27 1 16,-3 1-1-16,-101 26 0 0,0 0 0 0,95-28 1 15,-12-3-1-15,-83 31 1 0,0 0-1 0,67-28 1 16,-25 11-1-16,-42 17 1 0,0 0-1 0,36-16 2 0,-6 1-2 16,-30 15 5-16,0 0-5 0,23-12 5 15,-9 6-5-15,-14 6 7 0,0 0-7 0,10-7 8 0,-1 2-8 16,-9 5 9-16,0 0-9 0,7-5 9 0,-7 5-9 16,0 0 9-16,0 0-9 0,9-5 9 0,-9 5-9 15,0 0 9-15,0 0-9 0,0 0 9 0,0 0-9 16,0 0 10-16,0 0-10 0,0 0 10 0,4 19-10 15,-4-19 10-15,0 0-10 0,0 21 10 0,7 6-10 16,-7-27 8-16,0 0-8 0,12 33 8 0,6 4-8 16,-18-37 8-16,0 0-8 0,24 43 8 0,13 2-8 0,-37-45 1 15,0 0-1-15,43 64 2 0,4 24-2 0,-47-88 0 16,0 0 0-16,44 99 0 0,-5 6 0 0,-39-105-1 16,0 0 1-16,35 109-1 0,-1 2 1 0,-34-111-4 0,0 0 4 15,35 109-3-15,9-14 3 0,-44-95-6 0,0 0 6 16,51 99-5-16,9 7 5 0,-60-106-4 0,0 0 4 15,57 105-4-15,-13-6 4 0,-44-99-2 0,0 0 2 0,35 97-2 16,-14 5 2-16,-21-102-1 0,0 0 1 0,7 100-1 16,-15 0 1-16,8-100 0 0,0 0 0 0,-20 92 0 15,-4-21 0-15,24-71 0 0,0 0 0 0,-27 57 0 16,-1-15 0-16,28-42 0 0,0 0 0 0,-23 33 1 16,5-9-1-16,18-24 2 0,0 0-2 0,-16 19 2 15,-1-2-2-15,17-17 3 0,0 0-3 0,-20 21 4 16,-1 10-4-16,21-31 3 0,0 0-3 0,-24 36 4 15,-5 3-4-15,29-39 5 0,0 0-5 0,-37 39 5 16,-7 1-5-16,44-40 7 0,0 0-7 0,-63 37 7 16,-24-3-7-16,87-34 6 0,0 0-6 0,-90 42 7 15,2 10-7-15,88-52 5 0,0 0-5 0,-88 57 6 16,-2 7-6-16,90-64 4 0,0 0-4 0,-94 60 5 0,3-8-5 16,91-52 5-16,0 0-5 0,-83 52 5 0,7 0-5 15,76-52 4-15,0 0-4 0,-85 50 4 0,-15 2-4 16,-3 0-907-16</inkml:trace>
  <inkml:trace contextRef="#ctx0" brushRef="#br0" timeOffset="79740.43">19267 7030 449 0,'0'0'0'0,"0"0"0"0,30 0 0 0,-30 0 10 0,0 0-10 15,32 0 11-15,12 3-11 0,-44-3 30 0,0 0-30 16,58 2 30-16,23-4-30 0,-81 2 42 15,0 0-42-15,92-9 42 0,12 2-42 0,-104 7 29 0,0 0-29 16,113-15 29-16,24-6-29 0,-137 21 24 16,0 0-24-16,143-29 24 0,0-6-24 0,-143 35 19 0,0 0-19 15,168-33 19-15,20 0-19 0,-188 33 11 0,0 0-11 16,209-24 12-16,25 0-12 0,-234 24 8 0,0 0-8 0,263-16 9 16,33 9-9-16,-296 7 6 0,0 0-6 0,313 7 7 15,-3 17-7-15,-310-24 6 0,0 0-6 0,319 30 6 16,4 5-6-16,-323-35 5 0,0 0-5 0,321 20 5 15,9-11-5-15,-330-9 5 0,0 0-5 0,353-4 6 16,17-13-6-16,-370 17 3 0,0 0-3 0,392-24 4 16,6 5-4-16,-398 19 2 0,0 0-2 0,401-10 2 15,-4 8-2-15,-397 2 0 0,0 0 0 0,388 3 1 16,-13 4-1-16,-375-7 0 0,0 0 0 0,336 4 0 16,-58 1 0-16,-278-5 0 0,0 0 0 0,249 7 0 15,-29 10 0-15,-220-17-1 0,0 0 1 0,194 16-1 0,-30-3 1 16,-164-13-1-16,0 0 1 0,140 13-1 0,-29-3 1 15,-111-10-1-15,0 0 1 0,92 9-1 16,-18-9 1-16,-74 0-1 0,0 0 1 0,67 0-1 0,-5-9 1 16,-62 9-1-16,0 0 1 0,52-9-1 0,-13 2 1 15,-39 7-8-15,0 0 8 0,32-8-7 0,-7-3 7 16,1 1-564-16</inkml:trace>
  <inkml:trace contextRef="#ctx0" brushRef="#br0" timeOffset="81172.89">4877 7154 337 0,'0'0'0'0,"0"0"0"0,57-3 0 0,-57 3 3 16,0 0-3-16,61-6 3 0,12 5-3 15,-73 1 10-15,0 0-10 0,86 1 11 0,16 8-11 16,-102-9 21-16,0 0-21 0,106 9 22 0,5 3-22 0,-111-12 26 15,0 0-26-15,122 3 26 0,19-6-26 0,-141 3 21 16,0 0-21-16,166-12 22 0,19-7-22 0,-185 19 14 0,0 0-14 16,201-26 14-16,18-14-14 0,-219 40 10 0,0 0-10 15,228-40 10-15,1 0-10 0,-229 40 8 0,0 0-8 16,231-38 9-16,0-5-9 0,-231 43 7 0,0 0-7 0,238-40 7 16,0 4-7-16,-238 36 6 0,0 0-6 15,237-35 7-15,-3 4-7 0,-234 31 4 0,0 0-4 0,229-31 5 16,-6 7-5-16,-223 24 3 0,0 0-3 0,213-14 4 15,-10 2-4-15,-203 12 4 0,0 0-4 0,201-7 4 16,-2 7-4-16,-199 0 2 0,0 0-2 0,180 3 2 16,-12 1-2-16,-168-4 1 0,0 0-1 0,153 8 1 15,-15-1-1-15,-138-7 2 0,0 0-2 0,125 6 3 16,-17-3-3-16,-108-3 5 0,0 0-5 0,91 5 5 16,-18 4-5-16,-73-9 6 0,0 0-6 0,53 10 7 15,-18-6-7-15,-35-4 3 0,0 0-3 0,23 1 3 16,-9-1-3-16,0 0-434 0</inkml:trace>
  <inkml:trace contextRef="#ctx0" brushRef="#br0" timeOffset="111165.9">3962 11728 113 0,'0'0'0'0,"0"0"0"0,0 0 0 0,0 0 3 15,0 0-3-15,0 0 4 0,28 0-4 0,-28 0 8 0,0 0-8 16,18 3 9-16,4 6-9 0,-22-9 12 16,0 0-12-16,30 10 13 0,8-1-13 0,-38-9 12 0,0 0-12 0,40 9 13 15,9-2-13-15,-49-7 10 0,0 0-10 0,62 5 10 16,12-2-10-16,-74-3 9 0,0 0-9 0,81 6 10 15,-3 6-10-15,-78-12 13 0,0 0-13 0,85 10 14 16,10-5-14-16,-95-5 17 0,0 0-17 0,108 0 17 16,10-3-17-16,-118 3 21 0,0 0-21 0,125-2 22 15,11 6-22-15,-136-4 25 0,0 0-25 0,132 5 26 16,-3-5-26-16,-129 0 23 0,0 0-23 0,132-4 24 16,7 3-24-16,-139 1 26 0,0 0-26 0,140-4 26 15,-11 1-26-15,-129 3 28 0,0 0-28 0,125 0 29 16,-3 3-29-16,-122-3 24 0,0 0-24 0,109 5 25 15,-5-1-25-15,-104-4 12 0,0 0-12 0,97 3 12 16,-9 1-12-16,-88-4 13 0,0 0-13 0,80 7 14 16,-22 3-14-16,-58-10 11 0,0 0-11 0,46 12 12 0,-15-3-12 15,-31-9 5-15,0 0-5 0,20 7 5 0,-8 1-5 16,-12-8 1-16,0 0-1 0,4 5 2 0,-8 2-2 16,4-7 0-16,0 0 0 0,0 0 0 0,-3 9 0 15,3-9-1-15,0 0 1 0,-11-2 0 0,-21-3 0 16,1 0-444-16</inkml:trace>
  <inkml:trace contextRef="#ctx0" brushRef="#br0" timeOffset="111812.52">4124 11659 180 0,'0'0'0'0,"0"0"0"0,-9-2 0 15,9 2 0-15,0 0 0 0,-9-3 1 0,9 3-1 16,0 0 1-16,0 0-1 0,0 0 1 0,0 0-1 0,0 0 1 15,0 0-1-15,0 0 2 0,6 8-2 0,-6-8 2 16,0 0-2-16,8 4 2 0,5-1-2 0,-13-3 2 16,0 0-2-16,9 2 3 0,1 1-3 0,-10-3 2 15,0 0-2-15,16 0 3 0,9-3-3 0,-25 3 3 16,0 0-3-16,35-4 4 0,9-1-4 0,-44 5 1 16,0 0-1-16,55-3 1 0,14 6-1 0,-69-3 0 15,0 0 0-15,75 0 0 0,7-7 0 0,-82 7 0 0,0 0 0 16,90-3 0-16,15 6 0 0,-105-3 0 0,0 0 0 0,113 4 0 15,-2-1 0-15,-111-3 0 0,0 0 0 16,113-7 0-16,9-5 0 0,-122 12-1 0,0 0 1 0,122-17 0 16,-4-7 0-16,-118 24 0 0,0 0 0 0,122-25 1 15,5-2-1-15,-127 27 0 0,0 0 0 0,121-30 0 16,-8-4 0-16,-113 34 0 0,0 0 0 0,108-38 1 16,5-2-1-16,-113 40 0 0,0 0 0 0,104-40 0 15,-13 7 0-15,-91 33 0 0,0 0 0 0,89-28 0 16,-3 13 0-16,-86 15-1 0,0 0 1 0,87-5 0 15,-19 5 0-15,3 0-97 0</inkml:trace>
  <inkml:trace contextRef="#ctx0" brushRef="#br0" timeOffset="122608.64">6869 10236 191 0,'0'0'0'0,"0"0"0"0,0 0 0 15,0 0 7-15,0 0-7 0,0 0 8 0,0 0-8 16,0 0 10-16,0 0-10 0,0 0 11 0,0 0-11 0,0 0 6 16,0 0-6-16,0 0 7 0,0 0-7 15,0 0 2-15,0 0-2 0,0 0 3 0,0 0-3 0,0 0 2 16,0 0-2-16,0 0 2 0,0 0-2 0,0 0 2 15,0 0-2-15,0 0 2 0,0 0-2 0,0 0 2 16,0 0-2-16,23-5 3 0,-4 2-3 16,-19 3 3-16,0 0-3 0,30-2 4 0,10 2-4 0,-40 0 5 15,0 0-5-15,41 2 6 0,8 1-6 0,-49-3 7 0,0 0-7 16,55 9 8-16,9 8-8 0,-64-17 9 0,0 0-9 16,67 16 10-16,1-4-10 0,-68-12 10 0,0 0-10 15,85 3 10-15,16-6-10 0,-101 3 11 0,0 0-11 16,109-12 11-16,2-9-11 0,-111 21 11 0,0 0-11 0,118-23 11 15,15 6-11-15,-133 17 12 0,0 0-12 0,139-17 12 16,13 3-12-16,-152 14 11 0,0 0-11 0,141-11 11 16,-7 6-11-16,-134 5 10 0,0 0-10 0,136 5 11 15,5 9-11-15,-141-14 7 0,0 0-7 0,130 12 7 16,-12-6-7-16,-118-6 8 0,0 0-8 0,117 0 8 16,1-6-8-16,-118 6 4 0,0 0-4 0,116-5 5 15,-3 4-5-15,-113 1 5 0,0 0-5 0,108-2 6 16,1-2-6-16,-109 4 2 0,0 0-2 0,104-1 3 0,-17 6-3 15,-87-5 4-15,0 0-4 0,77 5 4 0,-4-2-4 16,-73-3 5-16,0 0-5 0,61 6 6 0,-16 6-6 16,-45-12 3-16,0 0-3 0,31 10 3 0,-15-3-3 15,0 0-331-15</inkml:trace>
  <inkml:trace contextRef="#ctx0" brushRef="#br0" timeOffset="123641.99">6897 10241 303 0,'0'0'0'16,"0"0"0"-16,-5 0 0 0,5 0 9 0,0 0-9 15,-9-1 10-15,9 1-10 0,0 0 10 0,0 0-10 0,-9-4 11 16,9 4-11-16,0 0 14 0,0 0-14 0,-5-3 15 16,5 3-15-16,0 0 17 0,0 0-17 0,0 0 17 15,-9-5-17-15,9 5 16 0,0 0-16 0,0 0 17 16,0 0-17-16,0 0 18 0,0 0-18 0,0 0 19 16,0 0-19-16,0 0 18 0,0 0-18 0,0 0 18 15,14 13-18-15,-14-13 13 0,0 0-13 0,19 9 14 16,11-2-14-16,-30-7 7 0,0 0-7 0,37 3 8 15,7-1-8-15,-44-2 7 0,0 0-7 0,46-2 7 16,4-3-7-16,-50 5 4 0,0 0-4 0,46-7 4 16,-1-5-4-16,-45 12 3 0,0 0-3 0,48-10 3 15,-2 1-3-15,-46 9 2 0,0 0-2 0,55-5 2 16,8 5-2-16,-63 0 0 0,0 0 0 0,72 0 0 0,13 0 0 16,-85 0-1-16,0 0 1 0,86 3 0 0,4-1 0 15,-90-2-4-15,0 0 4 0,99-2-4 0,19 1 4 16,-118 1-11-16,0 0 11 0,122 0-10 0,0 3 10 15,-122-3-7-15,0 0 7 0,121 7-7 0,-2-2 7 16,-119-5-5-16,0 0 5 0,121 7-5 0,-8-3 5 16,-113-4-1-16,0 0 1 0,113-2 0 0,0-5 0 0,-113 7 0 15,0 0 0-15,113-7 0 0,-4-5 0 0,-109 12 2 16,0 0-2-16,108-10 2 0,-1 1-2 0,-107 9 7 0,0 0-7 16,99-9 8-16,-11 1-8 0,-88 8 12 0,0 0-12 15,90-12 13-15,0 1-13 0,-90 11 18 0,0 0-18 16,85-5 19-16,-16 10-19 0,-69-5 17 0,0 0-17 15,58 5 17-15,-17-3-17 0,-41-2 15 0,0 0-15 16,30 4 15-16,-7-1-15 0,-23-3 9 0,0 0-9 16,14 5 10-16,0 0-10 0,-14-5 6 0,0 0-6 0,9 4 6 15,-9-4-6-15,0 0 3 0,0 0-3 0,0 0 4 16,3 9-4-16,-3-9 0 0,0 0 0 0,-7 12 0 16,-12 14 0-16,-4 0-476 0</inkml:trace>
  <inkml:trace contextRef="#ctx0" brushRef="#br0" timeOffset="128111.86">7348 10236 124 0,'0'0'0'0,"22"-5"0"16,23-2 0-16,-45 7 7 0,0 0-7 0,64-12 7 16,17-5-7-16,-81 17 23 0,0 0-23 0,90-19 23 15,2 1-23-15,-92 18 39 0,0 0-39 0,102-13 40 16,11 2-40-16,-113 11 31 0,0 0-31 0,115-2 31 15,1 6-31-15,-116-4 26 0,0 0-26 0,118 12 27 0,4 5-27 16,-122-17 22-16,0 0-22 0,125 16 23 0,-7-6-23 16,-118-10 13-16,0 0-13 0,117 9 14 0,-8-7-14 15,-109-2 13-15,0 0-13 0,109-2 14 0,4-10-14 16,-113 12 11-16,0 0-11 0,111-16 12 0,-7 2-12 16,-104 14 9-16,0 0-9 0,99-17 9 0,-11-2-9 0,-88 19 8 15,0 0-8-15,90-19 9 0,0-2-9 0,-90 21 9 16,0 0-9-16,87-15 10 0,-13 4-10 0,-74 11 6 15,0 0-6-15,60-7 7 0,-14 4-7 0,-46 3 6 16,0 0-6-16,35 0 7 0,-17 3-7 0,-18-3 4 0,0 0-4 16,14 6 5-16,-14-6-5 0,0 0 2 15,0 0-2-15,0 0 2 0,-18 12-2 0,4 2-385 16</inkml:trace>
  <inkml:trace contextRef="#ctx0" brushRef="#br0" timeOffset="128624.43">9079 10158 147 0,'0'0'0'15,"24"-3"0"-15,40-6 0 0,-64 9 22 0,0 0-22 0,81-10 23 16,11 1-23-16,-92 9 10 0,0 0-10 0,84-10 10 15,-11 1-10-15,-73 9 26 0,0 0-26 0,69-5 26 16,1-2-26-16,-70 7 24 0,0 0-24 0,60-3 25 16,-14 3-25-16,-46 0 13 0,0 0-13 0,35 0 14 15,-12-2-14-15,-23 2 3 0,0 0-3 0,13-4 4 16,-5-1-4-16,-2 2-201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8:56:29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25389 14582 628 0,'0'0'0'0,"0"0"0"0,0 0 0 0,0 0 14 15,0 0-14-15,-30-2 15 0,20-3-15 0,10 5 48 16,0 0-48-16,-7-5 48 0,7 5-48 0,0 0 45 0,0 0-45 16,0 0 45-16,-7-9-45 0,7 9 29 0,0 0-29 15,0 0 29-15,-4-7-29 0,4 7 21 0,0 0-21 16,0 0 22-16,4-7-22 0,-4 7 14 0,0 0-14 16,0 0 15-16,7-9-15 0,-7 9 10 0,0 0-10 15,0 0 11-15,12-8-11 0,-12 8 9 0,0 0-9 0,7-5 9 16,2-1-9-16,-9 6 10 0,0 0-10 0,11-5 10 15,1-2-10-15,-12 7 13 0,0 0-13 0,14-7 13 16,-2 0-13-16,-12 7 11 0,0 0-11 0,13-6 11 16,-8 0-11-16,-5 6 10 0,0 0-10 15,7-5 10-15,0-2-10 0,-7 7 7 0,0 0-7 0,5-7 7 16,-5 7-7-16,0 0 5 0,0 0-5 0,0-8 5 16,0 8-5-16,0 0 4 0,0 0-4 0,-14-7 4 15,4 7-4-15,10 0 2 0,0 0-2 0,-13 1 3 16,1 3-3-16,12-4 0 0,0 0 0 0,-11 3 1 15,3-1-1-15,8-2-1 0,0 0 1 0,-7 2 0 16,0 1 0-16,7-3 0 0,0 0 0 0,0 0 0 16,-11 7 0-16,11-7 0 0,0 0 0 0,0 0 0 0,-12 7 0 15,12-7 0-15,0 0 0 0,-7 5 1 0,-2 6-1 16,9-11 2-16,0 0-2 0,-11 12 2 0,6 2-2 16,5-14 4-16,0 0-4 0,-7 14 4 0,-2 5-4 15,9-19 5-15,0 0-5 0,-9 20 5 0,4 1-5 16,5-21 7-16,0 0-7 0,-2 19 7 0,-3 0-7 0,5-19 6 15,0 0-6-15,-4 24 7 0,1 9-7 0,3-33 5 16,0 0-5-16,-2 44 6 0,0 6-6 0,2-50 4 16,0 0-4-16,0 59 5 0,2 5-5 0,-2-64 4 15,0 0-4-15,2 64 4 0,-2-9-4 0,0-55 1 0,0 0-1 16,0 54 2-16,2-6-2 0,-2-48 0 0,0 0 0 16,1 54 1-16,5 8-1 0,-6-62 0 0,0 0 0 15,7 61 0-15,1-4 0 0,-8-57 0 0,0 0 0 16,11 48 0-16,1-10 0 0,-12-38-2 0,0 0 2 15,14 33-1-15,4-3 1 0,-18-30-1 0,0 0 1 16,23 31-1-16,5 10 1 0,-28-41-1 0,0 0 1 0,34 43 0 16,6 4 0-16,-40-47-1 0,0 0 1 0,41 43-1 15,-9-10 1-15,-32-33-2 0,0 0 2 0,35 32-1 16,9 4 1-16,-44-36-2 0,0 0 2 0,39 33-2 16,-16-16 2-16,-23-17-2 0,0 0 2 0,28 14-2 15,18 5 2-15,-46-19-2 0,0 0 2 0,53 19-2 16,10-5 2-16,-63-14-2 0,0 0 2 0,64 10-2 15,6-3 2-15,-70-7-2 0,0 0 2 0,69 4-1 16,3-1 1-16,-72-3-1 0,0 0 1 0,78 3-1 0,12 1 1 16,-90-4-1-16,0 0 1 0,95 2 0 0,2-2 0 15,-97 0 0-15,0 0 0 0,104-4 0 0,13 1 0 16,-117 3-2-16,0 0 2 0,116-7-1 0,1-2 1 16,-117 9-3-16,0 0 3 0,121-8-3 0,8-3 3 15,-129 11-6-15,0 0 6 0,132-14-5 0,-8-3 5 16,-124 17-2-16,0 0 2 0,127-19-1 0,7-2 1 15,-134 21-2-15,0 0 2 0,138-26-1 0,-1-3 1 16,-137 29-2-16,0 0 2 0,138-33-1 0,-8-7 1 0,-130 40-2 16,0 0 2-16,138-40-1 0,12 1 1 15,-150 39-1-15,0 0 1 0,144-39 0 0,-11 0 0 0,-133 39-1 16,0 0 1-16,128-38 0 0,5-6 0 0,-133 44 0 0,0 0 0 16,125-57 0-16,-16-19 0 0,-109 76 0 0,0 0 0 15,104-80 1-15,-7 8-1 0,-97 72 3 0,0 0-3 16,80-71 4-16,-22 2-4 0,-58 69 7 0,0 0-7 0,48-77 8 15,-11-9-8-15,-37 86 12 0,0 0-12 0,30-85 13 16,-9 11-13-16,-21 74 18 0,0 0-18 0,14-75 19 16,-5-3-19-16,-9 78 21 0,0 0-21 0,1-81 21 15,-8-9-21-15,7 90 27 0,0 0-27 0,-15-86 28 16,-10 11-28-16,25 75 30 0,0 0-30 0,-35-73 30 16,-17-6-30-16,52 79 28 0,0 0-28 0,-68-75 29 15,-19 6-29-15,87 69 24 0,0 0-24 0,-88-59 25 16,3 14-25-16,85 45 21 0,0 0-21 0,-95-34 22 15,-16 8-22-15,111 26 17 0,0 0-17 0,-113-23 18 16,7 4-18-16,106 19 14 0,0 0-14 0,-116-17 15 16,-16 0-15-16,132 17 11 0,0 0-11 0,-135-21 11 0,10-7-11 15,125 28 9-15,0 0-9 0,-121-29 10 0,-5-4-10 16,126 33 9-16,0 0-9 0,-120-29 9 0,6 6-9 16,114 23 7-16,0 0-7 0,-113-16 7 0,-5 8-7 15,118 8 8-15,0 0-8 0,-117 0 9 0,4 5-9 16,113-5 5-16,0 0-5 0,-114 9 5 0,-3 4-5 0,117-13 4 15,0 0-4-15,-120 18 4 0,0 1-4 16,120-19 3-16,0 0-3 0,-116 21 3 0,10 1-3 0,106-22 2 16,0 0-2-16,-106 23 3 0,2-3-3 0,104-20 1 15,0 0-1-15,-104 23 1 0,4 3-1 0,100-26 1 0,0 0-1 16,-90 31 1-16,12 4-1 0,78-35 1 0,0 0-1 16,-72 36 1-16,-1 7-1 0,73-43 1 0,0 0-1 15,-65 49 1-15,7 3-1 0,58-52 1 0,0 0-1 0,-51 48 1 16,10-5-1-16,41-43 0 0,0 0 0 0,-33 42 1 15,4-2-1-15,29-40 0 0,0 0 0 0,-22 38 0 16,-1 1 0-16,23-39-8 0,0 0 8 0,-20 47-7 16,3 3 7-16,-1 2-1232 0</inkml:trace>
  <inkml:trace contextRef="#ctx0" brushRef="#br0" timeOffset="1834.28">25229 14575 191 0,'0'0'0'0,"0"0"0"16,-9-7 0-16,9 7 20 0,0 0-20 0,-9-5 20 15,4-2-20-15,5 7 36 0,0 0-36 0,-9-7 37 0,0 0-37 16,9 7 44-16,0 0-44 0,-8-7 45 0,2 2-45 16,6 5 48-16,0 0-48 0,-3-7 48 0,3-4-48 15,0 11 44-15,0 0-44 0,3-12 44 0,-3-3-44 16,0 15 42-16,0 0-42 0,11-24 42 0,12-11-42 15,-23 35 44-15,0 0-44 0,30-40 45 0,3-1-45 16,-33 41 49-16,0 0-49 0,48-47 49 0,12 0-49 16,-60 47 42-16,0 0-42 0,76-55 43 0,14-4-43 15,-90 59 41-15,0 0-41 0,100-64 41 0,4-7-41 16,-104 71 34-16,0 0-34 0,113-73 35 0,16 8-35 0,-129 65 28 16,0 0-28-16,137-66 28 0,6 2-28 0,-143 64 25 15,0 0-25-15,134-71 26 0,-10-7-26 0,-124 78 20 0,0 0-20 16,109-64 20-16,-5 19-20 0,0-4-864 0</inkml:trace>
  <inkml:trace contextRef="#ctx0" brushRef="#br0" timeOffset="2499.16">25194 14327 359 0,'0'0'0'15,"0"0"0"-15,-9 14 0 0,9-14 60 0,0 0-60 0,-5 17 61 16,-1 6-61-16,6-23 40 0,0 0-40 0,-3 33 41 16,3 12-41-16,0-45 25 0,0 0-25 0,3 53 25 15,-1 6-25-15,-2-59 16 0,0 0-16 0,9 78 17 16,3 24-17-16,-12-102 8 0,0 0-8 0,16 115 9 15,2 9-9-15,-18-124 8 0,0 0-8 0,17 137 9 16,-3 12-9-16,-14-149 9 0,0 0-9 0,9 164 10 16,-3 13-10-16,-6-177 11 0,0 0-11 0,0 178 11 15,-4 2-11-15,4-180 11 0,0 0-11 0,-7 166 11 16,-2-10-11-16,9-156 10 0,0 0-10 0,-10 150 11 16,-5-4-11-16,15-146 11 0,0 0-11 0,-10 135 12 0,3-23-12 15,7-112 9-15,0 0-9 0,0 100 9 0,5-10-9 16,-5-90 8-16,0 0-8 0,5 71 9 0,-1-33-9 15,-4-38 7-15,0 0-7 0,10 26 7 0,13 0-7 16,-23-26 4-16,0 0-4 0,29 12 5 0,8-18-5 16,0-1-573-16</inkml:trace>
  <inkml:trace contextRef="#ctx0" brushRef="#br0" timeOffset="3399.22">29647 14487 303 0,'0'0'0'0,"8"-13"0"0,9-13 0 0,-17 26 12 0,0 0-12 15,25-34 13-15,1-4-13 0,-26 38 16 0,0 0-16 16,25-33 16-16,-9 12-16 0,-16 21 13 0,0 0-13 16,10-15 14-16,3 4-14 0,-13 11 11 0,0 0-11 15,12-5 12-15,-1 2-12 0,-11 3 11 0,0 0-11 16,9 0 12-16,-1 0-12 0,-8 0 14 0,0 0-14 0,14 0 14 16,6 0-14-16,-20 0 17 0,0 0-17 0,21 0 17 15,-2 0-17-15,-19 0 22 0,0 0-22 0,16-4 22 16,-2 2-22-16,-14 2 23 0,0 0-23 0,11 0 23 15,-2 0-23-15,-9 0 26 0,0 0-26 0,9 0 27 16,-1 0-27-16,-8 0 26 0,0 0-26 0,9 0 26 16,-2 0-26-16,-7 0 25 0,0 0-25 0,9 16 26 15,7 27-26-15,-16-43 27 0,0 0-27 0,11 54 28 16,-10 6-28-16,-1-60 29 0,0 0-29 0,0 61 29 16,4-7-29-16,-4-54 25 0,0 0-25 0,7 58 25 15,5 10-25-15,-12-68 24 0,0 0-24 0,14 78 25 0,-1 17-25 16,-13-95 22-16,0 0-22 0,12 99 22 0,2-6-22 15,-14-93 24-15,0 0-24 0,11 109 25 0,-8 23-25 16,-3-132 27-16,0 0-27 0,0 142 27 0,-3 1-27 16,3-143 26-16,0 0-26 0,-9 147 26 0,-9-1-26 15,18-146 23-15,0 0-23 0,-24 147 24 0,-8 12-24 16,32-159 37-16,0 0-37 0,-39 161 37 0,-1-2-37 16,40-159 45-16,0 0-45 0,-39 142 45 0,3-30-45 15,36-112 41-15,0 0-41 0,-30 104 41 0,9-7-41 0,21-97 44 16,0 0-44-16,-14 80 45 0,7-21-45 0,7-59 36 15,0 0-36-15,-2 45 37 0,1-9-37 0,1-36 31 0,0 0-31 16,1 26 32-16,5-10-32 0,-6-16 21 0,0 0-21 16,5 10 21-16,2-7-21 0,-7-3 11 0,0 0-11 15,2-8 11-15,-8-15-11 0,1-1-1241 0</inkml:trace>
  <inkml:trace contextRef="#ctx0" brushRef="#br0" timeOffset="4066.26">25095 17439 684 0,'0'0'0'0,"0"0"0"15,0 0 0-15,0 0 5 0,0 0-5 16,0 0 6-16,10 0-6 0,-10 0 12 0,0 0-12 0,23 3 12 15,23 4-12-15,-46-7 13 0,0 0-13 0,58 7 14 16,9-3-14-16,-67-4 18 0,0 0-18 0,92 0 18 16,32-2-18-16,-124 2 19 0,0 0-19 0,150 0 20 15,22 3-20-15,-172-3 19 0,0 0-19 0,210 11 19 16,23 1-19-16,-233-12 13 0,0 0-13 0,242 3 13 16,-4-13-13-16,-238 10 9 0,0 0-9 0,247-16 10 15,12-1-10-15,-259 17 6 0,0 0-6 0,274-17 6 0,22 5-6 16,-296 12 3-16,0 0-3 0,300-9 4 0,-4 2-4 15,-296 7 2-15,0 0-2 0,284-7 3 0,-12 0-3 16,-272 7 1-16,0 0-1 0,254-3 2 0,-13 4-2 16,-241-1 2-16,0 0-2 0,217 6 3 0,-16 1-3 15,-201-7 2-15,0 0-2 0,163 8 2 0,-43 3-2 16,-120-11 0-16,0 0 0 0,95 8 1 0,-17-3-1 16,-78-5-1-16,0 0 1 0,58 2 0 0,-25 0 0 15,-33-2-5-15,0 0 5 0,4-7-5 0,-32-12 5 0,-1 0-638 16</inkml:trace>
  <inkml:trace contextRef="#ctx0" brushRef="#br0" timeOffset="6114.16">25411 15045 606 0,'0'0'0'16,"0"0"0"-16,-22-6 0 0,22 6 22 0,0 0-22 0,-17-9 22 15,4-1-22-15,13 10 87 0,0 0-87 0,-7-9 87 16,7 0-87-16,0 9 62 0,0 0-62 0,7-12 62 16,4-7-62-16,-11 19 32 0,0 0-32 0,21-22 32 15,13-4-32-15,-34 26 18 0,0 0-18 0,44-28 18 16,16-5-18-16,-60 33 15 0,0 0-15 0,65-31 16 16,2 7-16-16,-67 24 7 0,0 0-7 0,69-19 8 15,1 8-8-15,-70 11 6 0,0 0-6 0,80-3 6 16,8 6-6-16,-88-3 2 0,0 0-2 0,85 5 3 15,-17 1-3-15,-68-6 2 0,0 0-2 0,69 3 2 16,-2-1-2-16,-67-2 1 0,0 0-1 0,74 3 2 16,11 2-2-16,-85-5 2 0,0 0-2 0,79 13 3 15,-12 4-3-15,-67-17 4 0,0 0-4 0,60 17 5 0,0-3-5 16,-60-14 4-16,0 0-4 0,66 7 4 0,8-7-4 16,-74 0 1-16,0 0-1 0,76-7 2 0,-1-7-2 15,-75 14 0-15,0 0 0 0,78-19 1 0,0-2-1 16,-78 21 0-16,0 0 0 0,86-22 0 0,13-1 0 15,-99 23-2-15,0 0 2 0,99-26-2 0,-8 4 2 0,-91 22-6 16,0 0 6-16,87-19-5 0,-3 5 5 0,-84 14-2 16,0 0 2-16,87-12-2 0,-6 3 2 0,-81 9-1 15,0 0 1-15,67-5 0 0,-19 3 0 0,-48 2 0 16,0 0 0-16,53 2 0 0,12 0 0 0,-65-2 0 0,0 0 0 16,69 3 1-16,-2 2-1 0,-67-5 2 15,0 0-2-15,63 7 2 0,-12-1-2 0,-51-6 1 0,0 0-1 16,41 1 2-16,-11-1-2 0,-30 0 1 0,0 0-1 15,28-1 2-15,0-1-2 0,-28 2 1 0,0 0-1 0,29-2 1 16,-15 0-1-16,0 1-793 0</inkml:trace>
  <inkml:trace contextRef="#ctx0" brushRef="#br0" timeOffset="6549.46">26945 15213 292 0,'0'0'0'0,"0"0"0"0,11-10 0 0,-11 10 6 15,0 0-6-15,9-9 6 0,3 1-6 16,-12 8 13-16,0 0-13 0,18-7 14 0,4 2-14 0,-22 5 12 16,0 0-12-16,32-7 13 0,9-4-13 0,-41 11 9 15,0 0-9-15,54-10 10 0,21 1-10 0,-75 9 19 16,0 0-19-16,84-5 20 0,8 5-20 0,-92 0 24 16,0 0-24-16,97 0 24 0,5-3-24 0,-102 3 28 15,0 0-28-15,101-2 28 0,-2 4-28 0,-99-2 25 0,0 0-25 16,90 1 25-16,-18-1-25 0,-72 0 22 0,0 0-22 15,58-1 23-15,-14-3-23 0,-44 4 22 16,0 0-22-16,35-2 23 0,-3 6-23 0,-32-4 18 0,0 0-18 16,30 5 18-16,-3 2-18 0,-27-7 19 0,0 0-19 0,33 7 19 15,13 2-19-15,-46-9 18 0,0 0-18 16,42 10 19-16,-12-5-19 0,-30-5 8 0,0 0-8 0,27 0 9 16,1-3-9-16,0-1-530 0</inkml:trace>
  <inkml:trace contextRef="#ctx0" brushRef="#br0" timeOffset="18144.52">12423 16006 326 0,'0'0'0'0,"0"0"0"15,0 0 0-15,0 0 4 0,0 0-4 0,11-19 5 16,-11 19-5-16,0 0 8 0,0 0-8 0,7-7 9 16,-7 7-9-16,0 0 8 0,0 0-8 0,0 0 8 15,0 0-8-15,0 0 9 0,0 0-9 0,5 14 9 16,0 1-9-16,-5-15 7 0,0 0-7 0,9 32 7 15,3 11-7-15,-12-43 7 0,0 0-7 0,15 47 7 16,-5-4-7-16,-10-43 13 0,0 0-13 0,13 38 14 0,1-7-14 16,-14-31 24-16,0 0-24 0,12 28 24 15,-1-8-24-15,-11-20 21 0,0 0-21 0,8 16 21 0,1-6-21 16,-9-10 14-16,0 0-14 0,7 6 14 0,-7-6-14 16,0 0 16-16,0 0-16 0,11 5 16 0,-2-3-16 15,-9-2 19-15,0 0-19 0,12-4 20 0,-3-6-20 16,-9 10 23-16,0 0-23 0,9-19 23 0,-2-11-23 15,-7 30 35-15,0 0-35 0,7-33 35 0,-2-3-35 16,-5 36 35-16,0 0-35 0,5-36 36 0,2 1-36 0,-7 35 29 16,0 0-29-16,7-31 30 0,0 0-30 0,-7 31 25 15,0 0-25-15,6-31 25 0,6 1-25 0,-12 30 17 16,0 0-17-16,14-21 17 0,0 9-17 0,-14 12 14 0,0 0-14 16,11-5 14-16,5 7-14 0,-16-2 6 0,0 0-6 15,23 5 6-15,3 2-6 0,-26-7 2 0,0 0-2 16,25 5 2-16,-4-1-2 0,-21-4 0 0,0 0 0 15,27 1 1-15,6-2-1 0,-33 1 0 0,0 0 0 16,39-6 1-16,-6 0-1 0,-33 6 0 0,0 0 0 0,32-9 0 16,-2-2 0-16,-30 11 0 0,0 0 0 0,23-8 0 15,-14 1 0-15,-9 7 0 0,0 0 0 0,3-7 1 16,-3-2-1-16,0 9 4 0,0 0-4 0,0-14 5 16,0-5-5-16,0 19 9 0,0 0-9 0,-3-19 10 15,-11 4-10-15,14 15 14 0,0 0-14 0,-21-11 14 16,-11 5-14-16,32 6 18 0,0 0-18 0,-35-6 18 15,1 5-18-15,34 1 4 0,0 0-4 0,-30 0 4 16,11-4-4-16,19 4-1 0,0 0 1 0,-14-2 0 16,5 2 0-16,9 0-7 0,0 0 7 0,0 0-7 0,-9 0 7 15,0 0-759-15</inkml:trace>
  <inkml:trace contextRef="#ctx0" brushRef="#br0" timeOffset="18252.28">13146 15828 191 0,'0'0'0'0,"0"0"0"0,21-18 0 0,-3-2-84 15</inkml:trace>
  <inkml:trace contextRef="#ctx0" brushRef="#br0" timeOffset="18727.09">13245 15710 315 0,'0'0'0'16,"9"-9"0"-16,14-18 0 0,-23 27 0 0,0 0 0 16,28-33 0-16,6-4 0 0,-34 37 0 0,0 0 0 15,28-36 0-15,-2 3 0 0,-26 33-1 0,0 0 1 16,18-26 0-16,-8 9 0 0,-10 17 0 0,0 0 0 0,4-14 0 15,-9 4 0-15,5 10 2 0,0 0-2 0,-11-7 2 16,-3 2-2-16,14 5 7 0,0 0-7 0,-11-2 8 16,3 4-8-16,8-2 24 0,0 0-24 15,-15 3 24-15,0 6-24 0,15-9 45 0,0 0-45 0,-15 10 46 16,7-1-46-16,8-9 53 0,0 0-53 0,-9 14 53 16,-5 8-53-16,14-22 60 0,0 0-60 0,-14 33 60 15,5 5-60-15,9-38 44 0,0 0-44 0,-4 43 45 16,8 9-45-16,-4-52 36 0,0 0-36 0,9 49 36 15,3-13-36-15,-12-36 25 0,0 0-25 0,19 24 26 16,8-6-26-16,-27-18 21 0,0 0-21 0,33 10 22 16,8-7-22-16,-41-3 15 0,0 0-15 0,44-6 16 15,0-14-16-15,-44 20 9 0,0 0-9 0,42-27 10 0,6-10-10 16,-48 37 4-16,0 0-4 0,46-41 5 0,0-2-5 16,-46 43 2-16,0 0-2 0,44-38 3 0,-7 3-3 15,-37 35 0-15,0 0 0 0,35-26 0 0,-8 2 0 16,-27 24-2-16,0 0 2 0,23-24-2 0,-6-8 2 15,-17 32-5-15,0 0 5 0,14-29-4 0,0 1 4 16,-14 28-1-16,0 0 1 0,11-22-1 0,1 6 1 16,-12 16 0-16,0 0 0 0,6-10 0 0,1 6 0 15,-7 4 6-15,0 0-6 0,7 0 6 0,0 2-6 0,-7-2 26 16,0 0-26-16,9 5 26 0,5 4-26 0,-14-9 33 0,0 0-33 16,12 12 34-16,2 5-34 0,-14-17 32 15,0 0-32-15,14 16 33 0,0-4-33 0,-14-12 22 0,0 0-22 16,13 10 23-16,-6-1-23 0,-7-9 10 0,0 0-10 15,0 0 10-15,7 9-10 0,-4-1-888 0</inkml:trace>
  <inkml:trace contextRef="#ctx0" brushRef="#br0" timeOffset="18872.24">13926 15045 863 0,'0'0'0'0,"0"0"0"16,0 0 0-16,0 0 1 0,0 0-1 0,0 0 2 15,2 7-2-15,-2-7-2 0,0 0 2 0,0 0-2 16,0 0 2-16,0 0-19 0,0 0 19 0,0 0-18 16,3 7 18-16,-3 0-559 0</inkml:trace>
  <inkml:trace contextRef="#ctx0" brushRef="#br0" timeOffset="19530.36">14519 15101 606 0,'0'0'0'0,"0"0"0"0,10-14 0 0,-10 14-4 15,0 0 4-15,11-14-4 0,-2-1 4 0,-9 15-1 16,0 0 1-16,1-18-1 0,-6 3 1 0,5 15 11 0,0 0-11 16,-18-11 11-16,-8 3-11 0,26 8 38 0,0 0-38 15,-32 0 38-15,-1 10-38 0,33-10 51 16,0 0-51-16,-36 17 52 0,-4 11-52 0,40-28 37 0,0 0-37 15,-41 31 38-15,6 6-38 0,35-37 15 0,0 0-15 16,-32 41 16-16,-3 8-16 0,35-49 6 0,0 0-6 16,-32 43 6-16,13-16-6 0,19-27 2 0,0 0-2 15,-13 30 2-15,3 5-2 0,10-35 0 0,0 0 0 0,-5 31 0 16,6-11 0-16,-1-20 0 0,0 0 0 0,13 16 0 16,10-2 0-16,-23-14-1 0,0 0 1 0,26 2-1 15,11-15 1-15,-37 13-1 0,0 0 1 0,32-25-1 16,0-12 1-16,-32 37-1 0,0 0 1 0,26-43 0 15,1-7 0-15,-27 50-1 0,0 0 1 0,22-49 0 16,-6 4 0-16,-16 45 1 0,0 0-1 0,13-38 2 16,-8 7-2-16,-5 31 11 0,0 0-11 0,5-22 11 15,-1 9-11-15,-4 13 22 0,0 0-22 0,5-6 23 16,2 4-23-16,-7 2 29 0,0 0-29 0,0 0 29 0,11 8-29 16,-11-8 34-16,0 0-34 0,12 19 34 0,7 18-34 15,-19-37 31-15,0 0-31 0,18 48 31 0,-2 13-31 16,-16-61 26-16,0 0-26 0,19 66 26 0,1 6-26 15,-20-72 25-15,0 0-25 0,26 73 25 0,10-6-25 16,-36-67 24-16,0 0-24 0,31 80 24 0,1 20-24 16,-32-100 17-16,0 0-17 0,19 104 18 0,-12-7-18 15,-7-97 14-15,0 0-14 0,-8 101 15 0,-21 13-15 0,29-114 12 16,0 0-12-16,-38 107 13 0,-6-20-13 0,44-87 11 16,0 0-11-16,-41 72 11 0,7-18-11 0,34-54 10 15,0 0-10-15,-26 40 10 0,3-18-10 0,23-22 28 0,0 0-28 16,-26 7 28-16,-8-17-28 0,34 10 40 0,0 0-40 15,-32-24 41-15,8-16-41 0,24 40 46 0,0 0-46 16,-11-52 47-16,8-16-47 0,3 68 33 0,0 0-33 16,5-79 33-16,7-20-33 0,-12 99 19 0,0 0-19 15,14-107 20-15,4-1-20 0,-18 108 8 0,0 0-8 0,14-112 9 16,0 1-9-16,0-5-1293 0</inkml:trace>
  <inkml:trace contextRef="#ctx0" brushRef="#br0" timeOffset="20026.43">14596 14191 1076 0,'0'0'0'0,"0"0"0"0,0 0 0 16,0 0 20-16,0 0-20 0,0 0 20 0,-7 0-20 15,7 0 48-15,0 0-48 0,0 0 48 0,0 0-48 16,0 0 38-16,0 0-38 0,5 19 38 0,2 15-38 15,-7-34 22-15,0 0-22 0,16 49 22 0,2 16-22 16,-18-65 16-16,0 0-16 0,23 75 16 0,2 4-16 16,-25-79 7-16,0 0-7 0,24 80 7 0,-13 5-7 0,-11-85 2 15,0 0-2-15,5 88 2 0,-5 4-2 16,0-92 1-16,0 0-1 0,-2 79 2 0,2-32-2 0,0-47 2 16,0 0-2-16,0 28 2 0,0-16-2 0,0-12 3 15,0 0-3-15,0 7 4 0,0-7-4 0,0 0 5 16,0 0-5-16,-7 7 6 0,7-7-6 0,0 0 8 15,0 0-8-15,2-12 8 0,9-25-8 0,-11 37 10 16,0 0-10-16,21-53 10 0,5-16-10 0,-26 69 10 16,0 0-10-16,30-70 10 0,0 17-10 0,-30 53 17 0,0 0-17 15,32-44 17-15,-5 13-17 0,-27 31 9 0,0 0-9 0,24-19 9 16,6 12-9-16,-30 7 6 0,0 0-6 0,32 2 6 16,5 5-6-16,-37-7 3 0,0 0-3 0,37 9 4 15,2 3-4-15,-39-12 1 0,0 0-1 0,35 15 2 16,-12 3-2-16,-23-18 0 0,0 0 0 0,27 22 1 15,10 7-1-15,-37-29 0 0,0 0 0 0,40 26 0 16,1-7 0-16,-41-19 0 0,0 0 0 0,35 11 0 16,-5-11 0-16,-30 0-7 0,0 0 7 0,25-16-7 15,-6-10 7-15,-19 26-17 0,0 0 17 0,12-38-16 16,-3-8 16-16,-3-1-1059 0</inkml:trace>
  <inkml:trace contextRef="#ctx0" brushRef="#br0" timeOffset="20260.32">15295 13967 931 0,'0'0'0'0,"0"-7"0"0,0-12 0 16,0 19 9-16,0 0-9 0,3-17 9 0,-1 8-9 16,-2 9 21-16,0 0-21 0,0 0 22 0,4-10-22 15,-4 10 42-15,0 0-42 0,8 7 42 0,8 10-42 0,-16-17 40 16,0 0-40-16,21 31 40 0,1 14-40 16,-22-45 37-16,0 0-37 0,24 52 37 0,8 2-37 0,-32-54 33 15,0 0-33-15,35 59 33 0,1 3-33 0,-36-62 20 16,0 0-20-16,35 68 20 0,-5 11-20 0,-30-79 12 15,0 0-12-15,23 73 12 0,-11-18-12 0,-12-55 5 0,0 0-5 16,7 38 6-16,-5-12-6 0,-2-26 2 0,0 0-2 16,-4 19 2-16,-6 0-2 0,1 0-972 0</inkml:trace>
  <inkml:trace contextRef="#ctx0" brushRef="#br0" timeOffset="20495.91">15399 14680 1076 0,'0'0'0'0,"0"0"0"16,9-7 0-16,-9 7 1 0,0 0-1 0,8-8 2 16,10-8-2-16,-18 16 0 0,0 0 0 0,25-19 1 15,5-5-1-15,-30 24 7 0,0 0-7 0,33-29 8 16,8-6-8-16,-41 35 23 0,0 0-23 0,39-35 24 16,-2-3-24-16,-37 38 35 0,0 0-35 0,31-36 35 0,-4 6-35 15,-27 30 38-15,0 0-38 0,21-22 39 0,-2 10-39 16,-19 12 26-16,0 0-26 0,15-9 26 0,7 4-26 15,-22 5 7-15,0 0-7 0,25 0 8 0,5 7-8 16,-30-7 2-16,0 0-2 0,34 15 2 0,4 10-2 16,1-1-960-16</inkml:trace>
  <inkml:trace contextRef="#ctx0" brushRef="#br0" timeOffset="21211.08">12748 17236 707 0,'0'0'0'0,"0"0"0"0,-18-1 0 0,18 1 1 0,0 0-1 15,-14-6 1-15,5 1-1 0,9 5 3 0,0 0-3 16,-9-7 3-16,9-7-3 0,0 14 13 0,0 0-13 16,2-19 14-16,10-7-14 0,-12 26 15 0,0 0-15 15,20-27 15-15,13-1-15 0,-33 28 16 0,0 0-16 16,46-28 16-16,12-1-16 0,-58 29 17 0,0 0-17 16,69-31 17-16,3-4-17 0,-72 35 19 0,0 0-19 0,85-38 19 15,10-9-19-15,-95 47 18 0,0 0-18 16,104-58 18-16,15-20-18 0,-119 78 20 0,0 0-20 15,139-90 20-15,32-21-20 0,-171 111 21 0,0 0-21 0,194-128 21 16,20-14-21-16,-214 142 20 0,0 0-20 0,220-137 20 16,-3 14-20-16,-217 123 19 0,0 0-19 0,208-126 19 15,-10-12-19-15,-198 138 16 0,0 0-16 0,181-118 16 16,-15 30-16-16,-166 88 19 0,0 0-19 0,159-85 20 16,-4-9-20-16,-155 94 21 0,0 0-21 0,147-81 21 15,-6 21-21-15,-141 60 16 0,0 0-16 0,116-52 16 16,-15 8-16-16,-101 44 10 0,0 0-10 0,75-43 10 0,-20-7-10 15,-5 1-868-15</inkml:trace>
  <inkml:trace contextRef="#ctx0" brushRef="#br0" timeOffset="34156.18">17311 16103 359 0,'0'0'0'15,"0"0"0"-15,0 0 0 0,0 0 2 0,0 0-2 0,-28-17 2 16,28 17-2-16,0 0 15 0,0 0-15 0,-6-9 15 15,6 9-15-15,0 0 25 0,0 0-25 0,0 0 25 16,-9-2-25-16,9 2 23 0,0 0-23 0,0 0 24 16,0 0-24-16,0 0 17 0,0 0-17 0,0 11 18 15,4 1-18-15,-4-12 14 0,0 0-14 0,11 33 15 16,10 22-15-16,-21-55 7 0,0 0-7 0,23 59 8 16,-4-7-8-16,-19-52 2 0,0 0-2 0,23 39 3 15,0-11-3-15,-23-28 1 0,0 0-1 0,25 21 2 16,-2-2-2-16,-23-19 1 0,0 0-1 0,26 16 1 0,0-8-1 15,-26-8 1-15,0 0-1 0,25 5 2 16,-4-5-2-16,-21 0 1 0,0 0-1 0,23-10 2 0,0-14-2 16,-23 24 0-16,0 0 0 0,18-33 1 15,-2-5-1-15,-16 38 0 0,0 0 0 0,16-42 0 0,-4-1 0 16,-12 43-1-16,0 0 1 0,16-40-1 0,-2 4 1 16,-14 36-6-16,0 0 6 0,14-28-5 0,-2 13 5 15,-12 15-9-15,0 0 9 0,13-9-9 0,1 4 9 16,-14 5-12-16,0 0 12 0,17-4-11 0,1 4 11 15,-18 0-9-15,0 0 9 0,25 0-8 0,10 0 8 0,-35 0-5 16,0 0 5-16,39-1-4 0,9-5 4 0,-48 6-2 16,0 0 2-16,47-8-1 0,-1-3 1 0,-46 11-1 15,0 0 1-15,37-13 0 0,-2-1 0 0,-35 14 0 0,0 0 0 16,29-16 1-16,-3-1-1 0,-26 17 4 16,0 0-4-16,23-21 4 0,-2 0-4 0,-21 21 8 0,0 0-8 15,18-26 9-15,-4-5-9 0,-14 31 21 0,0 0-21 0,5-36 22 16,-10-6-22-16,5 42 30 0,0 0-30 0,-23-43 30 15,-11-2-30-15,34 45 33 0,0 0-33 16,-38-38 33-16,-6 10-33 0,44 28 23 0,0 0-23 0,-46-15 23 16,0 11-23-16,46 4 16 0,0 0-16 0,-35 4 16 15,6 1-16-15,29-5 5 0,0 0-5 0,-17 3 6 16,4-3-6-16,-1 0-530 0</inkml:trace>
  <inkml:trace contextRef="#ctx0" brushRef="#br0" timeOffset="34355.22">18168 15798 337 0,'0'0'0'0,"14"-10"0"0,25-16 0 16,-39 26-2-16,0 0 2 0,55-36-1 0,12-11 1 15,-67 47-4-15,0 0 4 0,61-50-3 0,-1-11 3 0,-60 61 0 16,0 0 0-16,57-60 0 0,3-15 0 0,-60 75 2 15,0 0-2-15,54-73 2 0,-11 4-2 0,1 2-189 16</inkml:trace>
  <inkml:trace contextRef="#ctx0" brushRef="#br0" timeOffset="34721.43">18713 15149 281 0,'0'0'0'0,"-10"9"0"0,-8 10 0 0,18-19 0 0,0 0 0 16,-21 31 0-16,0 14 0 0,21-45 0 0,0 0 0 15,-20 47 0-15,10 0 0 0,10-47 2 0,0 0-2 0,-4 39 3 16,-1-4-3-16,5-35 16 0,0 0-16 0,-2 31 17 15,2-5-17-15,0-26 33 0,0 0-33 0,7 26 33 16,2 2-33-16,-9-28 36 0,0 0-36 0,16 29 37 16,5-5-37-16,-21-24 31 0,0 0-31 0,32 19 31 15,8-10-31-15,-40-9 31 0,0 0-31 0,44 4 31 16,-8-8-31-16,-36 4 30 0,0 0-30 16,31-9 31-16,-1-3-31 0,-30 12 28 0,0 0-28 0,32-17 29 15,2 0-29-15,-34 17 27 0,0 0-27 0,37-23 27 16,0-3-27-16,-37 26 23 0,0 0-23 0,31-26 23 15,-8-1-23-15,-23 27 21 0,0 0-21 0,18-26 21 16,-4 3-21-16,-14 23 5 0,0 0-5 0,11-24 6 0,-4-7-6 16,-7 31 1-16,0 0-1 0,7-33 2 15,2-3-2-15,-9 36 0 0,0 0 0 0,10-32 0 0,-1 6 0 16,-9 26-1-16,0 0 1 0,9-19 0 0,5 9 0 16,-14 10 0-16,0 0 0 0,21 0 0 0,6 14 0 15,-27-14 0-15,0 0 0 0,31 26 0 0,6 12 0 16,-37-38 0-16,0 0 0 0,29 36 0 0,-12-15 0 15,-17-21-4-15,0 0 4 0,13 14-3 0,-5-5 3 16,1-1-576-16</inkml:trace>
  <inkml:trace contextRef="#ctx0" brushRef="#br0" timeOffset="34887.17">19232 14680 718 0,'0'0'0'16,"0"0"0"-16,3 18 0 0,-3-18-3 0,0 0 3 0,2 15-3 16,-4 3 3-16,2-18 0 0,0 0 0 0,-2 19 0 15,4 0 0-15,0-2-474 0</inkml:trace>
  <inkml:trace contextRef="#ctx0" brushRef="#br0" timeOffset="35223.17">20149 14845 841 0,'0'0'0'0,"0"0"0"0,-7-12 0 0,7 12-19 15,0 0 19-15,-7-12-18 0,-6 1 18 0,13 11-1 16,0 0 1-16,-24-5 0 0,-13 3 0 0,37 2 0 16,0 0 0-16,-44 11 0 0,-4 16 0 0,48-27 8 15,0 0-8-15,-46 37 8 0,6 4-8 0,40-41 16 16,0 0-16-16,-37 40 16 0,5-5-16 0,32-35 18 16,0 0-18-16,-27 29 19 0,6-5-19 0,21-24 17 15,0 0-17-15,-14 18 17 0,9-8-17 0,5-10 5 0,0 0-5 16,9 12 6-16,17 12-6 0,-26-24 0 0,0 0 0 15,34 21 0-15,3-14 0 0,1 0-640 0</inkml:trace>
  <inkml:trace contextRef="#ctx0" brushRef="#br0" timeOffset="35438">20272 14817 617 0,'0'0'0'0,"7"-10"0"16,11-20 0-16,-18 30-2 0,0 0 2 0,23-29-2 15,0 3 2-15,-23 26-7 0,0 0 7 0,21-16-7 16,0 13 7-16,-21 3-4 0,0 0 4 0,25 12-3 15,7 16 3-15,-32-28 0 0,0 0 0 0,35 39 0 16,-2 20 0-16,-33-59 3 0,0 0-3 0,36 63 3 0,-8-1-3 16,-28-62 7-16,0 0-7 0,28 55 8 0,-1-3-8 15,-27-52 11-15,0 0-11 0,21 57 11 0,-12 14-11 16,-9-71 5-16,0 0-5 0,-9 80 6 16,-18 12-6-16,27-92 2 0,0 0-2 0,-40 90 2 0,-13-9-2 15,2 4-428-15</inkml:trace>
  <inkml:trace contextRef="#ctx0" brushRef="#br0" timeOffset="35908.18">20380 15791 516 0,'0'0'0'0,"0"0"0"0,-21 14 0 15,21-14 0-15,0 0 0 0,-16 5 0 0,-3-12 0 16,19 7 0-16,0 0 0 0,-20-24 0 0,-5-17 0 0,25 41 8 16,0 0-8-16,-17-57 9 0,11-7-9 0,6 64 21 15,0 0-21-15,8-78 22 0,13-19-22 0,-21 97 26 0,0 0-26 16,35-111 26-16,13-5-26 0,-48 116 28 0,0 0-28 16,61-128 28-16,15-16-28 0,-76 144 22 0,0 0-22 15,81-166 22-15,-7-7-22 0,-74 173 13 0,0 0-13 16,57-169 14-16,-15 2-14 0,-42 167 6 0,0 0-6 0,28-160 6 15,-10 9-6-15,-18 151 4 0,0 0-4 16,11-130 4-16,-6 30-4 0,-5 100 2 0,0 0-2 0,2-82 3 16,1 18-3-16,-3 64 1 0,0 0-1 15,0-43 2-15,2 17-2 0,-2 26 2 0,0 0-2 16,2-12 3-16,-2 3-3 0,0 9 5 0,0 0-5 0,2 13 6 16,3 25-6-16,-5-38 7 0,0 0-7 0,7 50 8 15,3 16-8-15,-10-66 12 0,0 0-12 0,15 69 12 16,2 0-12-16,-17-69 17 0,0 0-17 0,23 71 18 15,7 12-18-15,-30-83 25 0,0 0-25 0,34 83 25 16,-6-19-25-16,-28-64 31 0,0 0-31 0,23 57 31 16,-9-13-31-16,-14-44 30 0,0 0-30 0,14 34 30 15,-5-8-30-15,-9-26 25 0,0 0-25 0,9 17 26 0,-6-10-26 16,-3-7 18-16,0 0-18 0,11-5 18 0,12-12-18 16,-23 17 13-16,0 0-13 0,28-28 13 0,2-10-13 15,-30 38 9-15,0 0-9 0,37-40 10 0,12-6-10 16,-49 46 8-16,0 0-8 0,60-42 8 0,14 11-8 15,-74 31 5-15,0 0-5 0,76-26 6 0,-5 5-6 16,-71 21 3-16,0 0-3 0,62-19 4 0,-13 0-4 16,-49 19 0-16,0 0 0 0,42-17 1 0,-6 5-1 15,-36 12 0-15,0 0 0 0,28-9 0 0,-5 0 0 16,-23 9-1-16,0 0 1 0,19-14 0 0,-3-6 0 16,0-1-849-16</inkml:trace>
  <inkml:trace contextRef="#ctx0" brushRef="#br0" timeOffset="36120.11">21795 12993 583 0,'0'0'0'0,"0"0"0"16,7 7 0-16,-7-7 1 0,0 0-1 0,12 16 1 16,11 13-1-16,-23-29 2 0,0 0-2 0,32 38 3 15,3 16-3-15,-35-54 3 0,0 0-3 0,35 52 3 16,-1-4-3-16,-34-48 3 0,0 0-3 0,26 45 4 15,-10 0-4-15,-16-45 0 0,0 0 0 0,5 54 1 16,-12 8-1-16,7-62 0 0,0 0 0 0,-16 66 0 16,-6-2 0-16,-1 2-393 0</inkml:trace>
  <inkml:trace contextRef="#ctx0" brushRef="#br0" timeOffset="36338.17">21913 13609 460 0,'0'0'0'0,"10"-3"0"0,12-3 0 15,-22 6 0-15,0 0 0 0,28-3 0 0,-2-4 0 16,-26 7 0-16,0 0 0 0,34-5 0 0,6-5 0 0,-40 10 8 16,0 0-8-16,46-14 8 0,12-11-8 0,-58 25 18 15,0 0-18-15,71-29 18 0,15 0-18 0,-86 29 18 16,0 0-18-16,83-32 19 0,-7 1-19 0,-76 31 15 16,0 0-15-16,76-31 16 0,-4 3-16 0,-72 28 19 15,0 0-19-15,67-22 20 0,-10 6-20 0,-57 16 14 0,0 0-14 16,47-12 14-16,-10 0-14 0,-1 0-426 0</inkml:trace>
  <inkml:trace contextRef="#ctx0" brushRef="#br0" timeOffset="37056.05">18175 17314 651 0,'0'0'0'0,"0"0"0"15,-21 0 0-15,21 0-2 0,0 0 2 0,-14 0-2 16,9 0 2-16,5 0-6 0,0 0 6 0,0 0-6 15,8-21 6-15,-8 21 0 0,0 0 0 0,23-22 0 16,9-7 0-16,-32 29 0 0,0 0 0 0,44-35 0 16,20-8 0-16,-64 43 4 0,0 0-4 0,68-47 4 15,1-3-4-15,-69 50 15 0,0 0-15 0,80-50 15 16,15 1-15-16,-95 49 25 0,0 0-25 0,106-52 26 16,10-3-26-16,-116 55 29 0,0 0-29 0,131-69 30 15,27-21-30-15,-158 90 29 0,0 0-29 0,182-106 29 0,19-6-29 16,-201 112 25-16,0 0-25 0,217-130 25 15,9-19-25-15,-226 149 22 0,0 0-22 0,229-156 22 0,2 7-22 16,-231 149 17-16,0 0-17 0,231-143 18 0,-5 16-18 16,-226 127 14-16,0 0-14 0,217-121 15 0,-7 7-15 15,-210 114 14-15,0 0-14 0,185-95 15 0,-28 20-15 0,-157 75 8 16,0 0-8-16,147-60 8 0,-12 13-8 0,-135 47 2 16,0 0-2-16,127-43 2 0,-10 1-2 0,1 3-726 15</inkml:trace>
  <inkml:trace contextRef="#ctx0" brushRef="#br0" timeOffset="40338.18">11042 16276 247 0,'0'0'0'0,"0"0"0"0,0 0 0 0,0 0 2 0,0 0-2 16,0 0 3-16,0 0-3 0,0 0 13 15,0 0-13-15,0 0 13 0,46 24-13 0,-46-24 22 0,0 0-22 16,39 16 22-16,1 3-22 0,-40-19 18 0,0 0-18 16,37 19 18-16,-5-2-18 0,-32-17 17 0,0 0-17 15,23 16 18-15,-2-6-18 0,-21-10 11 0,0 0-11 16,19 10 11-16,-1 3-11 0,-18-13 14 0,0 0-14 0,21 15 15 15,7 4-15-15,-28-19 15 0,0 0-15 0,32 16 16 16,4-6-16-16,-36-10 15 0,0 0-15 0,37 2 16 16,3-14-16-16,-40 12 14 0,0 0-14 0,41-23 14 15,1-13-14-15,-42 36 14 0,0 0-14 0,42-61 15 16,-1-30-15-16,-41 91 13 0,0 0-13 0,42-109 13 16,4-14-13-16,-46 123 10 0,0 0-10 0,57-134 10 15,20-20-10-15,-77 154 1 0,0 0-1 0,85-171 1 16,1-9-1-16,-86 180-1 0,0 0 1 0,78-163 0 15,-11 25 0-15,-4 1-398 0</inkml:trace>
  <inkml:trace contextRef="#ctx0" brushRef="#br0" timeOffset="41722.18">22491 13249 662 0,'0'0'0'0,"0"0"0"16,0 0 0-16,0 0 14 0,0 0-14 0,0 0 14 0,-21-15-14 16,21 15 26-16,0 0-26 0,-9-4 27 15,-5-1-27-15,14 5 39 0,0 0-39 0,-16-4 40 0,-3 8-40 16,19-4 34-16,0 0-34 0,-16 3 35 0,6 3-35 16,10-6 27-16,0 0-27 0,0 0 28 0,-9 1-28 15,9-1 23-15,0 0-23 0,0 0 24 0,0 0-24 16,0 0 20-16,0 0-20 0,9 11 21 0,21 8-21 15,-30-19 19-15,0 0-19 0,40 22 19 0,-5 1-19 16,-35-23 12-16,0 0-12 0,32 21 12 0,-11-8-12 0,-21-13 9 16,0 0-9-16,18 12 9 0,0 2-9 0,-18-14 7 15,0 0-7-15,17 11 7 0,-1-10-7 0,-16-1 5 16,0 0-5-16,18-10 6 0,10-14-6 0,-28 24 4 16,0 0-4-16,37-42 4 0,12-27-4 0,-49 69 7 15,0 0-7-15,62-95 7 0,19-31-7 0,-81 126 12 16,0 0-12-16,104-153 12 0,37-37-12 0,-141 190 12 0,0 0-12 15,147-216 12-15,-6-22-12 0,2 1-847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8:57:49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25284 7291 102 0,'0'0'0'0,"0"0"0"0,19-19 0 0,-19 19 6 0,0 0-6 16,18-17 7-16,1 1-7 0,-19 16 31 0,0 0-31 16,30-24 32-16,14-4-32 0,-44 28 44 0,0 0-44 15,53-33 45-15,11-3-45 0,-64 36 46 16,0 0-46-16,63-45 47 0,1-14-47 0,-64 59 35 0,0 0-35 16,61-64 35-16,12-7-35 0,-73 71 39 0,0 0-39 0,79-68 40 15,14 11-40-15,-93 57 12 16,0 0-12-16,92-60 13 0,-9-11-13 0,2 0-341 0</inkml:trace>
  <inkml:trace contextRef="#ctx0" brushRef="#br0" timeOffset="1435.06">24904 7190 135 0,'0'0'0'15,"0"0"0"-15,0 0 0 0,0 0 5 0,0 0-5 0,0 0 5 16,0 0-5-16,0 0 13 0,0 0-13 0,0 0 13 16,0 0-13-16,0 0 19 0,0 0-19 0,0 0 19 15,0 0-19-15,0 0 38 0,0 0-38 0,0 0 39 16,23-6-39-16,-23 6 26 0,0 0-26 0,21-6 27 16,11-2-27-16,-32 8 28 0,0 0-28 0,32-7 29 15,-2 7-29-15,-30 0 27 0,0 0-27 0,35-4 27 16,13 3-27-16,-48 1 28 0,0 0-28 0,49 0 28 15,-15 1-28-15,-34-1 27 0,0 0-27 0,28 7 27 0,-2 2-27 16,-26-9 34-16,0 0-34 0,22 7 34 16,-1 1-34-16,-21-8 33 0,0 0-33 0,19 6 34 0,1 1-34 15,-20-7 31-15,0 0-31 0,19 3 31 0,2 2-31 16,-21-5 25-16,0 0-25 0,25 0 26 0,8-3-26 16,-33 3 27-16,0 0-27 0,41-5 28 0,8-8-28 15,-49 13 23-15,0 0-23 0,55-15 24 0,1-13-24 16,-56 28 19-16,0 0-19 0,62-33 19 0,12-15-19 15,-74 48 13-15,0 0-13 0,88-64 14 0,22-11-14 0,-110 75 5 16,0 0-5-16,118-76 5 0,4 4-5 16,-122 72 0-16,0 0 0 0,123-71 1 0,9-4-1 0,-1-1-680 15</inkml:trace>
  <inkml:trace contextRef="#ctx0" brushRef="#br0" timeOffset="25545.68">25123 5467 214 0,'0'0'0'0,"18"-4"0"0,26-1 0 15,-44 5 19-15,0 0-19 0,65-19 19 0,14-7-19 0,-79 26 27 16,0 0-27-16,96-40 27 0,10-5-27 0,-106 45 6 16,0 0-6-16,104-55 6 0,-13-2-6 15,-1 0-179-15</inkml:trace>
  <inkml:trace contextRef="#ctx0" brushRef="#br0" timeOffset="30156.14">25208 5377 315 0,'0'0'0'0,"0"0"0"0,44-12 0 15,-44 12 13-15,0 0-13 0,35-12 13 0,-3-4-13 16,-32 16 22-16,0 0-22 0,37-21 23 0,19-10-23 16,-56 31 19-16,0 0-19 0,66-36 19 0,4-9-19 15,-70 45 29-15,0 0-29 0,78-54 30 0,-6-1-30 16,-72 55 18-16,0 0-18 0,76-52 18 0,9 10-18 15,-85 42 11-15,0 0-11 0,93-43 12 0,2 7-12 16,-95 36 4-16,0 0-4 0,89-37 4 0,-10-1-4 0,0 0-353 16</inkml:trace>
  <inkml:trace contextRef="#ctx0" brushRef="#br0" timeOffset="33608.65">25361 6900 158 0,'0'0'0'0,"0"0"0"16,-5 33 0-16,5-33 0 0,0 0 0 0,-2 27 1 16,2 3-1-16,0-30 1 0,0 0-1 0,2 27 2 15,1-2-2-15,-3-25 1 0,0 0-1 0,2 24 1 16,2-5-1-16,-4-19 4 0,0 0-4 0,5 17 4 16,2-1-4-16,-7-16 5 0,0 0-5 0,9 12 5 0,0 0-5 15,-9-12 6-15,0 0-6 0,12 9 6 0,6-4-6 16,-18-5 8-16,0 0-8 0,26 3 8 0,11 1-8 15,-37-4 17-15,0 0-17 0,43-5 17 0,8-6-17 16,-51 11 22-16,0 0-22 0,56-24 23 0,6-18-23 16,-62 42 32-16,0 0-32 0,74-57 33 0,23-17-33 15,-97 74 40-15,0 0-40 0,109-78 40 0,6 5-40 16,-115 73 41-16,0 0-41 0,127-78 41 0,18-8-41 16,-145 86 19-16,0 0-19 0,155-93 20 0,4-4-20 15,-159 97 12-15,0 0-12 0,167-106 12 0,4-3-12 16,0 0-375-16</inkml:trace>
  <inkml:trace contextRef="#ctx0" brushRef="#br0" timeOffset="35520.97">23518 7762 203 0,'0'0'0'0,"37"-11"0"0,62-15 0 16,-99 26 8-16,0 0-8 0,116-29 8 0,1 5-8 16,-117 24 16-16,0 0-16 0,120-30 17 0,10 2-17 15,-130 28 38-15,0 0-38 0,118-24 39 0,-15 3-39 16,-103 21 33-16,0 0-33 0,98-24 33 0,6-3-33 16,-104 27 22-16,0 0-22 0,103-28 23 0,-15-3-23 15,-88 31 14-15,0 0-14 0,85-25 14 0,-6 3-14 0,-79 22 7 16,0 0-7-16,76-19 7 0,-6 0-7 0,-70 19 1 15,0 0-1-15,60-14 1 0,-19 4-1 0,-1-1-303 16</inkml:trace>
  <inkml:trace contextRef="#ctx0" brushRef="#br0" timeOffset="36271.98">21562 7886 158 0,'0'0'0'0,"0"0"0"16,-13 16 0-16,13-16 5 0,0 0-5 0,-8 15 6 16,6-6-6-16,2-9 14 0,0 0-14 0,5 12 14 15,0 0-14-15,-5-12 16 0,0 0-16 0,13 14 16 16,6 2-16-16,-19-16 19 0,0 0-19 0,30 12 19 16,9 2-19-16,-39-14 14 0,0 0-14 0,48 13 15 15,3 0-15-15,-51-13 11 0,0 0-11 0,61 8 11 16,15-1-11-16,-76-7 7 0,0 0-7 0,87 2 7 15,4 0-7-15,-91-2 3 0,0 0-3 0,105-2 3 16,16-7-3-16,-121 9 1 0,0 0-1 0,126-10 1 16,-5-2-1-16,-121 12 5 0,0 0-5 0,129-16 5 15,17-6-5-15,-146 22 12 0,0 0-12 0,157-30 12 0,7-6-12 16,-164 36 17-16,0 0-17 0,157-45 17 0,-10-12-17 16,-147 57 18-16,0 0-18 0,148-52 19 0,5 3-19 15,-153 49 20-15,0 0-20 0,147-36 21 0,-10 1-21 16,-137 35 10-16,0 0-10 0,124-24 10 0,-18 10-10 15,-106 14 6-15,0 0-6 0,93-15 6 0,-15 3-6 0,-2-4-329 16</inkml:trace>
  <inkml:trace contextRef="#ctx0" brushRef="#br0" timeOffset="39037.18">23447 9599 135 0,'0'0'0'0,"0"0"0"0,-26 19 0 0,26-19 4 0,0 0-4 16,-21 18 4-16,-11-4-4 0,32-14 9 0,0 0-9 15,-30 13 10-15,4 3-10 0,26-16 15 0,0 0-15 16,-22 12 16-16,10 2-16 0,12-14 21 0,0 0-21 16,-11 10 22-16,11-10-22 0,0 0 23 0,0 0-23 0,-3 7 23 15,3-7-23-15,0 0 21 0,0 0-21 0,23 7 22 16,28-5-22-16,-51-2 24 0,0 0-24 0,64-7 25 16,1-12-25-16,-65 19 27 0,0 0-27 0,77-29 27 15,17-4-27-15,-94 33 24 0,0 0-24 0,100-44 24 16,-3 3-24-16,-97 41 28 0,0 0-28 0,97-43 29 15,2 6-29-15,-99 37 22 0,0 0-22 0,103-29 23 16,-6 5-23-16,-97 24 16 0,0 0-16 0,84-21 17 16,-13 9-17-16,-71 12 12 0,0 0-12 0,56-9 12 15,-19 2-12-15,-37 7 13 0,0 0-13 0,28-5 14 16,-10 3-14-16,-18 2 10 0,0 0-10 0,11-1 11 16,-11 1-11-16,0 0 9 0,0 0-9 0,0 0 10 15,-30 3-10-15,30-3 8 0,0 0-8 0,-39 9 8 16,-21 3-8-16,60-12 14 0,0 0-14 0,-85 15 14 15,-29 15-14-15,114-30 15 0,0 0-15 0,-131 41 15 0,-5 15-15 16,136-56 20-16,0 0-20 0,-139 60 20 0,7-3-20 16,132-57 22-16,0 0-22 0,-134 59 23 0,-2-2-23 15,136-57 23-15,0 0-23 0,-117 50 23 0,27-5-23 16,90-45 21-16,0 0-21 0,-67 35 22 0,21-11-22 16,46-24 19-16,0 0-19 0,-28 16 20 0,12-7-20 0,16-9 14 15,0 0-14-15,0 0 15 0,11 5-15 0,-11-5 12 16,0 0-12-16,37-2 13 0,34-1-13 0,-71 3 5 15,0 0-5-15,95-11 6 0,19 2-6 0,-114 9 0 0,0 0 0 16,133-15 0-16,22-8 0 0,-2-1-731 0</inkml:trace>
  <inkml:trace contextRef="#ctx0" brushRef="#br0" timeOffset="43235.02">24638 9013 214 0,'0'0'0'0,"0"0"0"0,41-24 0 0,-41 24 3 0,0 0-3 16,44-25 4-16,7-11-4 0,-51 36 7 0,0 0-7 16,63-43 7-16,15-14-7 0,-78 57 5 15,0 0-5-15,97-66 6 0,30-10-6 0,0-2-125 0</inkml:trace>
  <inkml:trace contextRef="#ctx0" brushRef="#br0" timeOffset="45426.71">24328 9419 158 0,'0'0'0'0,"0"0"0"0,47-13 0 15,-3 0-59-15</inkml:trace>
  <inkml:trace contextRef="#ctx0" brushRef="#br0" timeOffset="58430.61">16658 11335 225 0,'0'0'0'0,"0"0"0"0,0 0 0 0,0 0 6 0,0 0-6 15,0 0 6-15,0 0-6 0,0 0 24 0,0 0-24 16,0 0 25-16,0 0-25 0,0 0 33 0,0 0-33 16,0 0 33-16,14-24-33 0,-14 24 32 0,0 0-32 0,6-12 32 15,-1 5-32-15,-5 7 27 0,0 0-27 0,12-9 27 16,9-3-27-16,-21 12 23 0,0 0-23 0,23-12 23 15,-9 5-23-15,-14 7 18 0,0 0-18 0,18-2 18 16,7 4-18-16,-25-2 15 0,0 0-15 0,30 4 15 16,3 4-15-16,-33-8 12 0,0 0-12 15,36 11 13-15,-3 1-13 0,-33-12 8 0,0 0-8 0,37 8 8 16,4 3-8-16,-41-11 6 0,0 0-6 0,42 8 7 16,2 1-7-16,-44-9 4 0,0 0-4 0,42 4 4 15,1-1-4-15,-43-3 1 0,0 0-1 0,46 5 1 16,3 4-1-16,-49-9 0 0,0 0 0 0,56 12 0 15,15 10 0-15,-71-22 0 0,0 0 0 0,72 26 0 0,-6 2 0 16,-66-28-1-16,0 0 1 0,61 21 0 16,-2-4 0-16,-59-17-1 0,0 0 1 0,58 12 0 0,-4-7 0 15,-54-5-1-15,0 0 1 0,59 0 0 0,-3-5 0 16,-56 5 0-16,0 0 0 0,57-12 0 0,-8-5 0 16,-49 17 1-16,0 0-1 0,55-21 1 0,-1-7-1 15,-54 28 2-15,0 0-2 0,62-24 3 0,12 3-3 0,-74 21 4 16,0 0-4-16,78-15 4 0,-4 3-4 0,-74 12 5 15,0 0-5-15,70-9 5 0,-6 2-5 0,-64 7 5 16,0 0-5-16,65-5 6 0,0 5-6 0,-65 0 4 16,0 0-4-16,71-5 4 0,1-6-4 0,-72 11 4 15,0 0-4-15,67-8 4 0,-3 4-4 0,-64 4 3 0,0 0-3 16,72-1 3-16,11-5-3 0,-83 6 1 16,0 0-1-16,93-1 1 0,1 4-1 0,-94-3 2 0,0 0-2 15,102 14 2-15,6 12-2 0,-108-26 3 0,0 0-3 16,109 34 3-16,2 3-3 0,-111-37 7 0,0 0-7 0,103 34 8 15,-8-8-8-15,-95-26 12 0,0 0-12 0,92 19 12 16,1-12-12-16,-93-7 16 0,0 0-16 0,87 6 17 16,-13-5-17-16,-74-1 17 0,0 0-17 0,72 0 17 15,2-1-17-15,-74 1 13 0,0 0-13 0,79-9 14 16,3 0-14-16,-82 9 8 0,0 0-8 0,81-7 9 16,-11-3-9-16,-70 10 4 0,0 0-4 0,67-10 4 15,-3-1-4-15,-64 11 3 0,0 0-3 0,70-10 3 0,10-1-3 16,-80 11 1-16,0 0-1 0,72-8 2 0,-8-3-2 15,-64 11 1-15,0 0-1 0,51-1 1 0,-13 2-1 16,-38-1 2-16,0 0-2 0,32 11 3 0,0 6-3 16,-32-17 5-16,0 0-5 0,26 28 5 0,-11 12-5 15,2-4-613-15</inkml:trace>
  <inkml:trace contextRef="#ctx0" brushRef="#br0" timeOffset="62643.75">20971 11500 113 0,'0'0'0'0,"0"0"0"0,0 0 0 16,0 0-25-16</inkml:trace>
  <inkml:trace contextRef="#ctx0" brushRef="#br0" timeOffset="63910.8">26326 11313 158 0,'0'0'0'0,"0"0"0"16,23 19 0-16,-23-19 0 0,0 0 0 0,23 15 1 15,7-6-1-15,-30-9 2 0,0 0-2 0,44 7 2 16,25-4-2-16,-69-3 4 0,0 0-4 0,74-5 4 16,2-7-4-16,-76 12 2 0,0 0-2 0,81-24 3 15,11-13-3-15,-92 37 3 0,0 0-3 0,93-38 3 16,-1-3-3-16,-92 41 3 0,0 0-3 0,90-38 4 15,-2 5-4-15,-88 33 2 0,0 0-2 0,93-28 2 0,4-1-2 16,-97 29 2-16,0 0-2 0,92-31 2 0,-11 5-2 16,-81 26 1-16,0 0-1 0,83-28 1 0,7 4-1 15,-90 24 1-15,0 0-1 0,88-24 1 0,-8 3-1 16,-80 21 1-16,0 0-1 0,70-21 2 0,-8 5-2 16,-62 16 1-16,0 0-1 0,53-15 1 0,-9 3-1 15,-44 12 1-15,0 0-1 0,32-9 1 0,-15 6-1 0,-17 3 0 16,0 0 0-16,13-4 1 0,-3 8-1 0,-10-4 0 15,0 0 0-15,7 3 0 0,-7-3 0 0,0 0-1 0,0 0 1 16,-1 9-1-16,-22-2 1 0,2 3-96 0</inkml:trace>
  <inkml:trace contextRef="#ctx0" brushRef="#br0" timeOffset="66810.37">26270 11562 259 0,'0'0'0'0,"-7"3"0"0,-15 6 0 15,22-9-2-15,0 0 2 0,-26 12-2 0,-6 0 2 16,32-12-7-16,0 0 7 0,-32 7-7 0,2-2 7 16,30-5 3-16,0 0-3 0,-26 6 3 0,0-1-3 15,26-5 24-15,0 0-24 0,-22 0 24 0,5-7-24 16,17 7 44-16,0 0-44 0,-13-7 45 0,5 2-45 15,8 5 60-15,0 0-60 0,0 0 60 0,-8 0-60 16,8 0 59-16,0 0-59 0,0 0 60 0,0 0-60 16,0 0 50-16,0 0-50 0,13-11 50 0,13 1-50 15,-26 10 42-15,0 0-42 0,37-14 43 0,9 0-43 16,-46 14 32-16,0 0-32 0,55-19 32 0,5 2-32 0,-60 17 23 16,0 0-23-16,76-24 24 0,19-11-24 0,-95 35 18 0,0 0-18 15,106-43 18-15,1-18-18 0,-107 61 12 0,0 0-12 16,122-62 13-16,16-2-13 0,-138 64 12 0,0 0-12 15,157-68 13-15,12 1-13 0,-169 67 11 0,0 0-11 16,175-78 12-16,-6-9-12 0,-169 87 3 0,0 0-3 0,159-74 3 16,-11 10-3-16,-148 64 3 0,0 0-3 0,129-48 4 15,-24 15-4-15,-105 33 0 0,0 0 0 0,83-28 1 16,-23 12-1-16,-60 16 1 0,0 0-1 0,44-10 1 16,-21 3-1-16,-23 7 2 0,0 0-2 0,14-5 3 15,-6 5-3-15,-8 0 1 0,0 0-1 0,-8 5 2 16,-14 0-2-16,22-5 1 0,0 0-1 0,-32 9 1 15,-5 1-1-15,37-10 2 0,0 0-2 0,-39 9 2 16,4-2-2-16,35-7 1 0,0 0-1 0,-37 9 2 16,-2 3-2-16,39-12 1 0,0 0-1 0,-44 12 1 15,-4 0-1-15,0-3-738 0</inkml:trace>
  <inkml:trace contextRef="#ctx0" brushRef="#br0" timeOffset="67577.2">26340 11423 415 0,'0'0'0'0,"-14"9"0"0,-23 8 0 0,37-17 2 16,0 0-2-16,-44 23 3 0,2-1-3 0,42-22 6 0,0 0-6 16,-39 23 7-16,2-8-7 0,37-15 11 0,0 0-11 15,-32 14 11-15,6-5-11 0,26-9 19 0,0 0-19 16,-16 5 20-16,9-3-20 0,7-2 21 0,0 0-21 15,8-2 22-15,15-5-22 0,-23 7 23 0,0 0-23 16,39-15 24-16,16-11-24 0,-55 26 27 0,0 0-27 16,72-35 27-16,16-8-27 0,-88 43 26 0,0 0-26 15,97-50 26-15,9-7-26 0,-106 57 23 0,0 0-23 0,111-59 23 16,13 5-23-16,-124 54 21 0,0 0-21 0,121-52 21 16,-2 7-21-16,-119 45 17 0,0 0-17 0,113-40 17 15,1-1-17-15,-114 41 10 0,0 0-10 0,104-37 11 16,-21 5-11-16,-83 32 8 0,0 0-8 0,64-25 8 15,-27 10-8-15,-37 15 8 0,0 0-8 0,21-11 9 16,-9 6-9-16,-12 5 8 0,0 0-8 0,0 0 9 16,-7-3-9-16,7 3 8 0,0 0-8 0,-21 3 9 15,-11 1-9-15,32-4 8 0,0 0-8 0,-47 8 9 16,-20 8-9-16,67-16 11 0,0 0-11 0,-76 21 12 0,-2 10-12 16,78-31 9-16,0 0-9 0,-83 34 10 0,-10 3-10 15,93-37 9-15,0 0-9 0,-99 40 9 0,0-1-9 16,99-39 7-16,0 0-7 0,-92 45 8 0,6 4-8 15,86-49 6-15,0 0-6 0,-85 47 6 0,-1-4-6 16,86-43 8-16,0 0-8 0,-81 38 9 0,17-5-9 16,64-33 10-16,0 0-10 0,-49 24 11 0,10-3-11 0,39-21 10 15,0 0-10-15,-25 15 10 0,13-10-10 16,12-5 10-16,0 0-10 0,0 0 10 0,-7 4-10 0,7-4 8 0,0 0-8 16,0 0 8-16,0 0-8 0,0 0 8 15,0 0-8-15,23-2 8 0,18-1-8 0,-41 3 4 16,0 0-4-16,54-11 4 0,19-9-4 0,-73 20 0 0,0 0 0 15,75-30 1-15,1-6-1 0,-76 36 0 0,0 0 0 16,76-38 0-16,5 0 0 0,-81 38-1 0,0 0 1 16,87-40-1-16,4 7 1 0,-91 33-4 0,0 0 4 15,92-33-4-15,-13 2 4 0,-79 31-7 0,0 0 7 0,76-28-7 16,0 4 7-16,-76 24-8 0,0 0 8 0,72-26-8 16,-6 2 8-16,-66 24-7 0,0 0 7 15,53-24-7-15,-15 8 7 0,-38 16-6 0,0 0 6 0,29-15-6 16,-10 6 6-16,-19 9-2 0,0 0 2 0,14-9-1 15,-3 2 1-15,-11 7-1 0,0 0 1 0,0 0 0 16,9-8 0-16,-9 8 0 0,0 0 0 0,0 0 0 16,-15 0 0-16,15 0 0 0,0 0 0 0,-26 15 0 15,-18 9 0-15,44-24 0 0,0 0 0 0,-60 33 0 16,-16 4 0-16,-1-1-730 0</inkml:trace>
  <inkml:trace contextRef="#ctx0" brushRef="#br0" timeOffset="68044.06">26587 11403 516 0,'0'0'0'0,"-26"10"0"0,-47 23 0 15,73-33 0-15,0 0 0 0,-79 35 1 0,12-8-1 16,67-27 1-16,0 0-1 0,-55 26 2 0,9 0-2 16,46-26 0-16,0 0 0 0,-38 21 1 0,8-7-1 0,30-14 2 15,0 0-2-15,-22 8 2 0,12-1-2 0,10-7 4 16,0 0-4-16,0 0 4 0,0 0-4 0,0 0 11 16,0 0-11-16,0 0 11 0,0 0-11 0,0 0 18 15,0 0-18-15,9 6 19 0,8-8-19 0,-17 2 21 16,0 0-21-16,27-4 22 0,1-1-22 0,-28 5 21 15,0 0-21-15,35-9 21 0,13-6-21 0,-48 15 13 16,0 0-13-16,55-16 14 0,6 1-14 0,-61 15 7 16,0 0-7-16,64-18 7 0,3-4-7 0,-67 22 4 0,0 0-4 15,62-26 4-15,-8 2-4 0,-54 24 5 0,0 0-5 16,57-26 5-16,6 0-5 0,-63 26 1 0,0 0-1 16,65-28 2-16,4 2-2 0,-69 26 1 0,0 0-1 0,64-29 1 15,-10-2-1-15,-54 31 0 0,0 0 0 0,45-26 1 16,-12 8-1-16,-33 18 0 0,0 0 0 0,32-15 0 15,0-1 0-15,-32 16 0 0,0 0 0 0,28-14 0 16,-9 6 0-16,-19 8-1 0,0 0 1 0,20-7 0 16,2 2 0-16,-22 5 0 0,0 0 0 0,20-6 0 15,-10 1 0-15,-10 5 0 0,0 0 0 0,0 0 0 16,9-3 0-16,-9 3 0 0,0 0 0 0,0 0 0 16,9-4 0-16,-9 4-1 0,0 0 1 0,0 0 0 15,0 0 0-15,0 0-1 0,0 0 1 0,-9 2-1 0,0 3 1 16,9-5-1-16,0 0 1 0,-10 5-1 15,3-1 1-15,7-4-1 0,0 0 1 0,0 0-1 0,-11 7 1 16,11-7-2-16,0 0 2 0,0 0-1 0,-9 3 1 16,1 2-489-16</inkml:trace>
  <inkml:trace contextRef="#ctx0" brushRef="#br0" timeOffset="71142.61">26206 11616 113 0,'0'0'0'0,"0"0"0"0,0 0 0 16,0 0 1-16,0 0-1 0,0 0 2 0,0 0-2 15,0 0 3-15,0 0-3 0,0 0 4 0,0 0-4 16,0 0 6-16,0 0-6 0,11 0 7 0,3 0-7 15,-14 0 7-15,0 0-7 0,28 1 8 0,13 4-8 0,-3 1-54 16</inkml:trace>
  <inkml:trace contextRef="#ctx0" brushRef="#br0" timeOffset="72526.73">17268 5398 113 0,'0'0'0'0,"50"-25"0"15,75-35 0-15,-125 60 8 0,0 0-8 0,138-73 8 16,-18-8-8-16,-120 81 15 0,0 0-15 0,109-68 16 15,-14 23-16-15,-95 45 19 0,0 0-19 0,71-27 19 16,-29 13-19-16,2-2-89 0</inkml:trace>
  <inkml:trace contextRef="#ctx0" brushRef="#br0" timeOffset="73211.86">16328 7505 303 0,'0'0'0'0,"7"-3"0"0,18-6 0 0,-25 9 3 16,0 0-3-16,41-24 4 0,17-9-4 0,-58 33 6 0,0 0-6 15,69-43 7-15,6-11-7 0,-75 54 10 0,0 0-10 16,89-60 10-16,9-4-10 0,-98 64 10 0,0 0-10 16,108-76 10-16,14-14-10 0,-122 90 9 0,0 0-9 15,132-97 10-15,16-4-10 0,-148 101 7 0,0 0-7 16,140-91 8-16,-26 25-8 0,-114 66 6 0,0 0-6 0,99-56 7 16,-13 20-7-16,3 0-248 0</inkml:trace>
  <inkml:trace contextRef="#ctx0" brushRef="#br0" timeOffset="73730.75">17030 8904 191 0,'0'0'0'0,"0"0"0"16,0 0 0-16,0 0 16 0,0 0-16 0,22 3 16 16,8 6-16-16,-30-9 11 0,0 0-11 0,37 15 12 0,-13 6-12 15,3 3-125-15</inkml:trace>
  <inkml:trace contextRef="#ctx0" brushRef="#br0" timeOffset="73842.92">17233 9068 371 0,'0'0'0'0,"13"-7"0"0,8-14 0 16,-21 21 13-16,0 0-13 0,42-31 13 0,27-7-13 15,-69 38 7-15,0 0-7 0,88-52 7 0,16-12-7 0,-104 64 9 16,0 0-9-16,122-85 9 0,33-17-9 0,-155 102 18 16,0 0-18-16,175-112 19 0,6-13-19 0,3 4-290 15</inkml:trace>
  <inkml:trace contextRef="#ctx0" brushRef="#br0" timeOffset="88872.62">13231 12827 191 0,'0'0'0'0,"0"0"0"15,0 0 0-15,0 0 10 0,0 0-10 0,18-16 11 16,-1-1-11-16,-17 17 24 0,0 0-24 0,20-17 25 0,-8 5-25 16,-12 12 27-16,0 0-27 0,14-11 27 0,0 3-27 15,-14 8 25-15,0 0-25 0,9-7 25 0,-9 7-25 16,0 0 17-16,0 0-17 0,11-11 17 0,-11 11-17 16,0 0 14-16,0 0-14 0,0 0 14 0,0 0-14 15,0 0 10-15,0 0-10 0,12 5 11 0,0 4-11 16,-12-9 12-16,0 0-12 0,20 12 13 0,-1 0-13 15,-19-12 15-15,0 0-15 0,25 11 16 0,7-1-16 16,-32-10 18-16,0 0-18 0,31 7 18 0,-4-5-18 0,-27-2 25 16,0 0-25-16,30-7 25 0,5-10-25 0,-35 17 30 15,0 0-30-15,44-33 31 0,20-19-31 0,-64 52 24 16,0 0-24-16,81-56 25 0,18 1-25 0,-99 55 19 16,0 0-19-16,109-47 20 0,16 9-20 0,-125 38 10 15,0 0-10-15,118-29 11 0,-5 5-11 0,-113 24 4 0,0 0-4 16,101-28 4-16,-11-5-4 0,0 0-516 15</inkml:trace>
  <inkml:trace contextRef="#ctx0" brushRef="#br0" timeOffset="95601.83">13266 12778 147 0,'0'0'0'15,"0"0"0"-15,0 0 0 0,0 0 2 0,0 0-2 0,0 0 3 16,0 0-3-16,0 0 11 0,0 0-11 0,0 0 12 16,0 0-12-16,0 0 18 0,0 0-18 0,0 0 18 15,0 0-18-15,0 0 24 0,0 0-24 0,0 0 24 16,0 0-24-16,0 0 20 0,0 0-20 0,0 0 20 16,0 0-20-16,0 0 19 0,0 0-19 0,0 0 19 15,0 0-19-15,0 0 16 0,0 0-16 0,0 0 16 16,0 0-16-16,0 0 15 0,0 0-15 0,0 0 16 15,0 0-16-15,0 0 15 0,0 0-15 0,0 0 15 16,0 0-15-16,0 0 15 0,0 0-15 0,0 0 16 16,0 0-16-16,0 0 13 0,0 0-13 0,0 0 14 15,0 0-14-15,0 0 10 0,0 0-10 0,0 0 11 16,0 0-11-16,0 0 8 0,0 0-8 0,-12 18 8 16,12-18-8-16,0 0 5 0,0 0-5 0,0 0 5 0,0 0-5 15,0 0 1-15,0 0-1 0,0 0 2 0,0 0-2 16,0 0 0-16,0 0 0 0,0 0 0 0,0 0 0 15,0 0-1-15,0 0 1 0,0 0 0 0,0 0 0 16,0 0-1-16,0 0 1 0,2 7-1 0,-2-7 1 0,0 0-1 16,0 0 1-16,0 0-1 0,7 7 1 0,-7-7-1 15,0 0 1-15,0 0 0 0,9 7 0 0,-9-7 0 16,0 0 0-16,0 0 0 0,10 3 0 0,-10-3 0 16,0 0 0-16,9 2 1 0,5 1-1 0,-14-3 1 15,0 0-1-15,16 7 1 0,0 3-1 0,-16-10 2 0,0 0-2 16,17 11 2-16,5-1-2 15,-22-10 2-15,0 0-2 0,19 11 2 0,2-1-2 0,-21-10 1 16,0 0-1-16,18 7 1 0,-4-4-1 0,-14-3 0 0,0 0 0 16,14 2 1-16,4 0-1 0,-18-2 0 0,0 0 0 15,14 2 0-15,-2-1 0 0,-12-1 0 0,0 0 0 0,7 2 0 16,2 2 0-16,-9-4-1 0,0 0 1 0,11 3 0 16,-1 0 0-16,-10-3-1 0,0 0 1 0,11 2-1 15,-1 0 1-15,-10-2-1 0,0 0 1 0,14 0-1 16,2-4 1-16,-16 4 0 0,0 0 0 0,21-8 0 15,6-6 0-15,-27 14 0 0,0 0 0 0,28-19 0 16,9-4 0-16,-37 23 2 0,0 0-2 0,48-29 3 16,12-7-3-16,-60 36 12 0,0 0-12 0,70-49 13 0,3-10-13 15,-73 59 16-15,0 0-16 0,81-62 17 0,16 0-17 16,-97 62 16-16,0 0-16 0,99-64 16 0,3 3-16 16,-102 61 7-16,0 0-7 0,104-62 8 0,4-9-8 15,1 0-429-15</inkml:trace>
  <inkml:trace contextRef="#ctx0" brushRef="#br0" timeOffset="101153.87">13240 12868 617 0,'0'0'0'0,"0"0"0"16,0 0 0-16,0 0 14 0,0 0-14 0,0 0 14 15,0 0-14-15,0 0 40 0,0 0-40 0,0 0 41 16,0 0-41-16,0 0 26 0,0 0-26 0,0 0 26 15,0 0-26-15,0 0 16 0,0 0-16 0,0 0 17 16,0 0-17-16,0 0 9 0,0 0-9 0,0 0 10 16,0-17-10-16,0 17 6 0,0 0-6 0,0 0 7 15,0 0-7-15,0 0 6 0,0 0-6 0,0 0 6 0,2-7-6 16,-2 7 9-16,0 0-9 0,0 0 9 0,0 0-9 16,0 0 12-16,0 0-12 0,0 0 13 0,7 0-13 15,-7 0 14-15,0 0-14 0,0 0 14 0,0 0-14 16,0 0 15-16,0 0-15 0,0 0 16 0,0 0-16 15,0 0 12-15,0 0-12 0,14 2 12 0,0 1-12 16,-14-3 6-16,0 0-6 0,26 4 7 0,6-1-7 0,-32-3 1 16,0 0-1-16,32 2 2 0,1 0-2 0,-33-2 0 15,0 0 0-15,39-2 0 0,2-3 0 0,-41 5-1 16,0 0 1-16,44-17-1 0,2-18 1 0,-46 35-3 16,0 0 3-16,54-52-2 0,19-15 2 0,-73 67-2 0,0 0 2 15,83-75-2-15,8 2 2 0,-91 73-1 0,0 0 1 16,95-81 0-16,10-5 0 0,-105 86 0 0,0 0 0 15,112-90 0-15,17-11 0 0,-129 101 0 0,0 0 0 16,140-107 0-16,13-12 0 0,-1 1-679 0</inkml:trace>
  <inkml:trace contextRef="#ctx0" brushRef="#br0" timeOffset="102149">13062 12882 303 0,'0'0'0'15,"0"0"0"-15,0 0 0 0,0 0 8 0,0 0-8 0,0 0 8 16,0 0-8-16,0 0 7 0,0 0-7 0,15 18 8 16,0-13-8-16,-15-5 19 0,0 0-19 0,14 7 19 15,3 0-19-15,-17-7 11 0,0 0-11 0,14 7 12 16,8-1-12-16,-22-6 7 0,0 0-7 0,14 4 7 15,-5-2-7-15,-9-2 4 0,0 0-4 0,5 1 5 16,7 1-5-16,-12-2 1 0,0 0-1 0,16 2 2 16,5 0-2-16,-21-2 0 0,0 0 0 0,21-2 1 15,2-3-1-15,-23 5 0 0,0 0 0 0,32-12 1 16,5-6-1-16,-37 18 0 0,0 0 0 0,50-22 1 0,13-8-1 16,-63 30 0-16,0 0 0 0,81-50 1 0,20-33-1 15,-101 83 10-15,0 0-10 0,130-104 11 0,50-34-11 16,-180 138 15-16,0 0-15 0,240-187 15 0,53-40-15 15,-293 227 17-15,0 0-17 0,277-235 18 0,-30 5-18 16,-4-6-324-16</inkml:trace>
  <inkml:trace contextRef="#ctx0" brushRef="#br0" timeOffset="103690.12">10185 14803 326 0,'0'0'0'16,"0"0"0"-16,0 0 0 0,0 0 2 0,0 0-2 0,0 0 2 16,0 0-2-16,0 0 17 0,0 0-17 0,0 0 17 15,0 0-17-15,0 0 22 0,0 0-22 0,7 30 23 16,-2-13-23-16,-5-17 26 0,0 0-26 0,5 17 26 15,4-1-26-15,-9-16 19 0,0 0-19 0,9 14 20 16,3 0-20-16,-12-14 18 0,0 0-18 0,9 13 18 16,5 1-18-16,-14-14 11 0,0 0-11 0,14 14 11 15,6 0-11-15,-20-14 10 0,0 0-10 0,23 14 10 16,1 0-10-16,-24-14 6 0,0 0-6 0,23 10 6 16,-3-3-6-16,-20-7 6 0,0 0-6 0,23 3 6 15,0-1-6-15,-23-2 6 0,0 0-6 0,24-3 6 0,3-8-6 16,-27 11 7-16,0 0-7 0,42-33 8 0,20-31-8 15,-62 64 9-15,0 0-9 0,83-88 10 0,28-30-10 16,-111 118 14-16,0 0-14 0,167-167 15 0,61-58-15 16,-228 225 22-16,0 0-22 0,284-265 23 0,40-17-23 15,-324 282 22-15,0 0-22 0,325-281 22 0,-18 11-22 16,2-3-515-16</inkml:trace>
  <inkml:trace contextRef="#ctx0" brushRef="#br0" timeOffset="106146.65">10446 15115 169 0,'0'0'0'0,"0"0"0"0,35-19 0 0,-35 19 8 0,0 0-8 16,46-26 9-16,26-14-9 0,-72 40 43 0,0 0-43 15,90-62 43-15,20-34-43 0,-110 96 57 0,0 0-57 16,148-131 58-16,55-54-58 0,-203 185 36 0,0 0-36 15,218-237 37-15,-3-44-37 0,-3-1-285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9:00:39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16342 7630 315 0,'0'0'0'0,"0"0"0"0,-21-10 0 0,21 10 0 0,0 0 0 15,-17-9 0-15,1 0 0 0,16 9 0 0,0 0 0 16,-27-10 0-16,-13 0 0 0,40 10 1 0,0 0-1 16,-46-7 1-16,-2 0-1 0,48 7 4 0,0 0-4 15,-47-2 4-15,-3 2-4 0,50 0 8 0,0 0-8 16,-49-3 8-16,5-1-8 0,44 4 11 0,0 0-11 15,-37-3 11-15,1 1-11 0,36 2 19 0,0 0-19 0,-28-4 19 16,-4 1-19-16,32 3 24 0,0 0-24 0,-26 3 24 16,5 3-24-16,21-6 27 0,0 0-27 0,-14 7 28 15,5-1-28-15,9-6 27 0,0 0-27 16,-5 6 27-16,5-6-27 0,0 0 26 0,0 0-26 0,-6 15 27 16,12-3-27-16,-6-12 23 0,0 0-23 0,17 14 23 15,15 9-23-15,-32-23 20 0,0 0-20 0,55 20 21 16,31-4-21-16,-86-16 17 0,0 0-17 0,104 14 17 15,21-4-17-15,-125-10 12 0,0 0-12 0,134 4 13 16,25-4-13-16,-159 0 12 0,0 0-12 0,173-7 13 16,16-2-13-16,-189 9 9 0,0 0-9 0,196-21 10 15,6-5-10-15,-202 26 12 0,0 0-12 0,200-24 12 0,1 2-12 16,-201 22 13-16,0 0-13 0,190-16 14 0,-15 4-14 16,-175 12 18-16,0 0-18 0,168-9 18 0,-1 6-18 15,-167 3 18-15,0 0-18 0,159-4 19 0,-6-2-19 16,-153 6 14-16,0 0-14 0,133-6 14 0,-20-1-14 15,-113 7 18-15,0 0-18 0,97 0 19 0,-6 2-19 16,-91-2 15-16,0 0-15 0,74 2 16 0,-30-2-16 0,-44 0 17 16,0 0-17-16,25-2 18 0,-9 2-18 0,-16 0 22 15,0 0-22-15,0 0 22 0,-25-14-22 0,25 14 23 16,0 0-23-16,-40-12 23 0,-33 4-23 0,73 8 24 0,0 0-24 16,-90-6 24-16,-14 3-24 0,104 3 21 0,0 0-21 15,-116 0 22-15,-2 3-22 0,118-3 20 0,0 0-20 16,-133 9 20-16,-13 3-20 0,146-12 14 0,0 0-14 15,-164 16 15-15,-16 4-15 0,180-20 14 0,0 0-14 16,-180 21 14-16,13 0-14 0,167-21 6 0,0 0-6 16,-154 19 7-16,8 0-7 0,146-19 3 0,0 0-3 15,-138 14 3-15,8-7-3 0,130-7 2 0,0 0-2 0,-122 2 2 16,11-2-2-16,111 0 1 0,0 0-1 0,-106-2 2 16,4-7-2-16,102 9 0 0,0 0 0 0,-101-7 1 15,4-1-1-15,97 8 0 0,0 0 0 0,-93-13 0 16,17 3 0-16,76 10-1 0,0 0 1 0,-65-10 0 15,5-4 0-15,60 14-4 0,0 0 4 0,-45-11-3 16,19 8 3-16,26 3-10 0,0 0 10 0,-14 0-9 16,5 0 9-16,9 0-14 0,0 0 14 0,0 0-14 15,0 0 14-15,0 0-16 0,0 0 16 0,28 5-16 0,16 4 16 16,-44-9-17-16,0 0 17 0,50 7-17 0,4-4 17 16,-54-3-26-16,0 0 26 0,68 4-25 0,14 1 25 15,-82-5-29-15,0 0 29 0,94 7-28 0,-2-2 28 16,-92-5-28-16,0 0 28 0,107 0-28 0,18-7 28 15,-125 7-38-15,0 0 38 0,142-12-38 0,6-2 38 16,-148 14-40-16,0 0 40 0,167-15-39 0,10-3 39 16,-177 18-34-16,0 0 34 0,188-19-34 0,12 0 34 0,-200 19-21 15,0 0 21-15,203-17-21 0,3-4 21 0,-206 21-13 16,0 0 13-16,206-21-12 0,-5 7 12 0,-201 14-12 16,0 0 12-16,194-13-12 0,-14-3 12 0,-180 16-11 15,0 0 11-15,159-19-10 0,-27 2 10 0,1-4-496 0</inkml:trace>
  <inkml:trace contextRef="#ctx0" brushRef="#br0" timeOffset="14562.47">16637 7519 203 0,'0'0'0'0,"21"0"0"16,30-1 0-16,-51 1 8 0,0 0-8 0,81-7 8 0,27 1-8 15,-108 6 46-15,0 0-46 0,113-15 46 0,3-6-46 16,-116 21 39-16,0 0-39 0,127-28 39 15,6-11-39-15,-133 39 22 0,0 0-22 0,144-42 23 0,-1 2-23 16,-143 40 15-16,0 0-15 0,138-33 16 0,-15 9-16 16,-123 24 8-16,0 0-8 0,127-15 9 0,9-1-9 15,-136 16 6-15,0 0-6 0,136-12 6 0,-14 3-6 16,-122 9 3-16,0 0-3 0,121-7 4 0,10 6-4 16,-131 1 4-16,0 0-4 0,120 0 4 0,-16 0-4 15,-104 0 2-15,0 0-2 0,100 1 3 0,-3 6-3 0,-97-7 2 16,0 0-2-16,85 5 3 0,-16 6-3 0,-69-11 3 15,0 0-3-15,53 8 4 0,-21-4-4 0,-32-4 6 16,0 0-6-16,22 9 6 0,-9-2-6 0,-13-7 3 16,0 0-3-16,14 8 3 0,-7-3-3 0,2 2-348 0</inkml:trace>
  <inkml:trace contextRef="#ctx0" brushRef="#br0" timeOffset="15264.59">15660 7388 337 0,'0'0'0'15,"0"0"0"-15,16 8 0 0,-16-8 1 0,0 0-1 0,16 6 2 16,1 1-2-16,-17-7 3 0,0 0-3 0,20 8 3 15,-3-3-3-15,-17-5 5 0,0 0-5 0,20 7 5 16,1 0-5-16,-21-7 5 0,0 0-5 0,23 9 5 16,10-4-5-16,-33-5 5 0,0 0-5 0,44 9 6 15,15-2-6-15,-59-7 6 0,0 0-6 0,68 3 6 16,13 1-6-16,-81-4 7 0,0 0-7 0,87 1 8 16,6-1-8-16,-93 0 8 0,0 0-8 0,108-1 8 15,8-1-8-15,-116 2 10 0,0 0-10 0,127-5 10 0,9-2-10 16,-136 7 13-16,0 0-13 0,136-12 13 15,7-11-13-15,-143 23 14 0,0 0-14 0,155-26 14 0,11 0-14 16,-166 26 13-16,0 0-13 0,182-33 14 0,3 2-14 16,-185 31 12-16,0 0-12 0,180-33 12 0,-11 6-12 15,-169 27 3-15,0 0-3 0,155-21 4 0,-14 5-4 16,-141 16 5-16,0 0-5 0,133-8 5 0,3-1-5 16,-136 9 1-16,0 0-1 0,119-2 1 0,-21 6-1 15,-98-4 0-15,0 0 0 0,88 8 0 0,-7 8 0 16,-81-16-1-16,0 0 1 0,65 19-1 0,-8-3 1 0,-6 1-362 15</inkml:trace>
  <inkml:trace contextRef="#ctx0" brushRef="#br0" timeOffset="18526.72">26439 7582 270 0,'0'0'0'0,"19"0"0"0,34 0 0 16,-53 0 8-16,0 0-8 0,64 0 8 0,3 0-8 16,-67 0 18-16,0 0-18 0,83 1 19 0,14 3-19 15,-97-4 24-15,0 0-24 0,104 0 25 0,3-5-25 16,-107 5 33-16,0 0-33 0,113-7 33 0,18-5-33 15,-131 12 30-15,0 0-30 0,137-25 31 0,13-4-31 16,-150 29 28-16,0 0-28 0,152-36 29 0,-4-3-29 16,-148 39 24-16,0 0-24 0,154-38 25 0,8 4-25 15,-162 34 21-15,0 0-21 0,162-30 22 0,-7 10-22 0,-155 20 17 16,0 0-17-16,149-12 17 0,-14 8-17 0,-135 4 16 16,0 0-16-16,143 4 17 0,9 11-17 0,-152-15 16 0,0 0-16 15,159 21 16-15,7-6-16 0,-166-15 16 0,0 0-16 16,158 18 16-16,-6-6-16 0,-152-12 20 0,0 0-20 15,145 12 20-15,-3 0-20 0,-142-12 19 0,0 0-19 16,126 0 20-16,-19-7-20 0,-107 7 18 0,0 0-18 16,96-14 19-16,-3-1-19 0,-93 15 9 0,0 0-9 0,81-19 9 15,-23 1-9-15,-58 18 4 0,0 0-4 0,46-15 5 16,-12 1-5-16,-34 14 6 0,0 0-6 0,26-12 6 16,-8 5-6-16,-18 7 6 0,0 0-6 15,12-9 6-15,-5 6-6 0,-7 3 8 0,0 0-8 16,0 0 8-16,9-12-8 0,-9 12 7 0,0 0-7 0,-7-5 7 15,-16 10-7-15,0-2-672 0</inkml:trace>
  <inkml:trace contextRef="#ctx0" brushRef="#br0" timeOffset="19228.32">27298 7433 471 0,'0'0'0'0,"49"-7"0"0,78-9 0 0,-127 16 3 15,0 0-3-15,170-14 4 0,20 2-4 0,-190 12 8 16,0 0-8-16,205-3 9 0,10 6-9 16,-215-3 13-16,0 0-13 0,224 9 14 0,7 8-14 0,-231-17 13 15,0 0-13-15,243 23 14 0,4-2-14 0,-247-21 12 0,0 0-12 16,251 15 13-16,-1-13-13 0,-250-2 9 0,0 0-9 15,249-5 10-15,-4-11-10 0,-245 16 5 0,0 0-5 16,240-17 5-16,-3-11-5 0,-237 28 1 0,0 0-1 16,224-33 1-16,-15-3-1 0,-209 36 0 0,0 0 0 15,193-33 0-15,-20 14 0 0,-173 19-2 0,0 0 2 0,160-16-1 16,-1 8 1-16,-159 8-5 0,0 0 5 0,144-7-4 16,-11 9 4-16,-3-1-385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9:03:49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11746 17250 180 0,'0'0'0'0,"0"0"0"16,0 0 0-16,0 0 0 0,0 0 0 0,0 0 0 16,0 0 0-16,0 0 7 0,0 0-7 0,0 0 8 15,0 0-8-15,0 0 20 0,0 0-20 0,0 0 20 16,26-3-20-16,-26 3 18 0,0 0-18 0,14 0 18 15,0 0-18-15,-14 0 16 0,0 0-16 0,18 0 17 0,-4 0-17 16,-14 0 12-16,0 0-12 0,18-2 12 16,1-3-12-16,-19 5 10 0,0 0-10 0,23-9 11 0,4-3-11 15,-27 12 6-15,0 0-6 0,35-14 7 0,9-7-7 16,-44 21 3-16,0 0-3 0,48-29 3 0,10-7-3 16,-58 36 1-16,0 0-1 0,58-49 1 0,0-13-1 15,-58 62 0-15,0 0 0 0,67-69 1 0,7-7-1 16,-74 76-1-16,0 0 1 0,81-92 0 0,8-28 0 0,-89 120 0 15,0 0 0-15,83-126 0 0,7 3 0 0,-90 123 1 16,0 0-1-16,98-130 1 0,3-6-1 0,-101 136 4 16,0 0-4-16,95-134 5 0,-16 13-5 0,-79 121 7 15,0 0-7-15,69-102 8 0,-2 19-8 0,-67 83 5 16,0 0-5-16,59-66 5 0,-5 21-5 0,-54 45 4 16,0 0-4-16,41-29 4 0,-18 13-4 0,-23 16 2 0,0 0-2 15,14-6 2-15,-7 4-2 0,0 2-254 0</inkml:trace>
  <inkml:trace contextRef="#ctx0" brushRef="#br0" timeOffset="544.91">11772 15855 102 0,'0'0'0'0,"0"0"0"0,0 0 0 0,0 0 5 15,0 0-5-15,7-1 6 0,-7 1-6 0,0 0 10 0,0 0-10 16,7-4 10-16,-7 4-10 0,0 0 10 0,0 0-10 16,18 4 10-16,5-3-10 0,-23-1 11 0,0 0-11 15,26-1 12-15,6-5-12 0,-32 6 11 0,0 0-11 16,37-12 11-16,13-10-11 0,-50 22 10 0,0 0-10 0,58-35 10 15,2-13-10-15,-60 48 9 0,0 0-9 0,68-59 10 16,5-5-10-16,-73 64 14 0,0 0-14 16,79-68 15-16,16-1-15 0,-95 69 10 0,0 0-10 0,96-79 10 15,-3-15-10-15,-93 94 8 0,0 0-8 0,95-92 8 16,13 6-8-16,-108 86 7 0,0 0-7 0,109-88 8 16,-5-2-8-16,-104 90 8 0,0 0-8 0,99-87 9 15,0 11-9-15,-99 76 9 0,0 0-9 0,95-62 9 16,-5 11-9-16,-90 51 7 0,0 0-7 0,83-43 8 15,-16 7-8-15,-67 36 1 0,0 0-1 0,58-35 1 16,-8-1-1-16,-1-2-217 0</inkml:trace>
  <inkml:trace contextRef="#ctx0" brushRef="#br0" timeOffset="1108.16">12836 13754 124 0,'0'0'0'0,"17"-12"0"0,28-17 0 0,-45 29-1 16,0 0 1-16,49-40 0 0,-3-7 0 0,0 1-33 0</inkml:trace>
  <inkml:trace contextRef="#ctx0" brushRef="#br0" timeOffset="1563.49">12153 13400 158 0,'0'0'0'0,"0"0"0"15,-19 3 0-15,19-3 0 0,0 0 0 0,-14 4 0 16,14-4 0-16,0 0 4 0,0 0-4 0,-9 8 4 0,9-8-4 16,0 0 14-16,0 0-14 0,0 0 14 0,-7-5-14 15,7 5 24-15,0 0-24 0,0 0 25 0,12-2-25 16,-12 2 27-16,0 0-27 0,12 2 28 0,11 3-28 15,-23-5 20-15,0 0-20 0,29 0 20 0,6 0-20 16,-35 0 12-16,0 0-12 0,35-8 13 0,8-4-13 0,-43 12 9 16,0 0-9-16,49-16 9 0,9-8-9 15,-58 24 5-15,0 0-5 0,67-30 6 0,7 1-6 0,-74 29 4 16,0 0-4-16,73-38 4 0,-1-9-4 0,-72 47 1 16,0 0-1-16,76-59 2 0,8-13-2 0,-84 72 0 15,0 0 0-15,87-73 1 0,-6 4-1 0,-81 69 5 16,0 0-5-16,78-68 5 0,-3 6-5 0,-75 62 12 15,0 0-12-15,80-64 12 0,1 0-12 0,-81 64 13 0,0 0-13 16,74-59 13-16,-10 14-13 0,-64 45 11 0,0 0-11 16,49-36 12-16,-10 10-12 0,0 0-306 0</inkml:trace>
  <inkml:trace contextRef="#ctx0" brushRef="#br0" timeOffset="1999.87">12386 11965 326 0,'0'0'0'0,"-7"0"0"0,-12 5 0 0,19-5 1 16,0 0-1-16,-22 4 2 0,12-4-2 0,10 0 5 16,0 0-5-16,0 0 6 0,0 0-6 0,0 0 9 15,0 0-9-15,0 0 10 0,9-7-10 0,-9 7 8 16,0 0-8-16,19-5 8 0,16-2-8 0,-35 7 8 16,0 0-8-16,44-9 8 0,8 0-8 0,-52 9 7 15,0 0-7-15,49-13 7 0,0-10-7 0,-49 23 5 0,0 0-5 16,50-28 6-16,-4-1-6 0,-46 29 2 0,0 0-2 15,49-42 2-15,6-4-2 0,-55 46 0 16,0 0 0-16,60-49 1 0,10-1-1 0,-70 50 0 0,0 0 0 0,69-48 0 16,-13 6 0-16,-56 42 0 0,0 0 0 15,48-36 0-15,-13 6 0 0,-35 30 0 0,0 0 0 16,29-26 1-16,-12 7-1 0,-17 19 0 0,0 0 0 0,13-12 1 16,-5 2-1-16,-8 10 0 0,0 0 0 0,9-5 1 15,2-1-1-15,1 3-258 0</inkml:trace>
  <inkml:trace contextRef="#ctx0" brushRef="#br0" timeOffset="2419.35">13062 9930 102 0,'0'0'0'0,"8"-9"0"16,17-15 0-16,-25 24 2 0,0 0-2 0,34-24 3 15,6-6-3-15,-40 30 5 0,0 0-5 0,41-27 6 16,-6 1-6-16,0 0-29 0</inkml:trace>
  <inkml:trace contextRef="#ctx0" brushRef="#br0" timeOffset="8288.41">13399 8888 113 0,'0'0'0'0,"0"0"0"0,31-8 0 15,-31 8 0-15,0 0 0 0,20-7 1 0,-8 1-1 16,0 1-26-16</inkml:trace>
  <inkml:trace contextRef="#ctx0" brushRef="#br0" timeOffset="8892.93">12617 10641 214 0,'0'0'0'0,"0"0"0"0,11-3 0 0,-11 3 0 16,0 0 0-16,16-12 0 0,6-14 0 0,-22 26 0 16,0 0 0-16,32-35 0 0,5-3 0 0,-37 38 0 15,0 0 0-15,50-48 0 0,13-8 0 0,-63 56 4 16,0 0-4-16,76-53 5 0,0-1-5 0,-76 54 12 0,0 0-12 15,77-50 13-15,-11 5-13 0,-66 45 21 0,0 0-21 16,67-42 21-16,0 2-21 0,-67 40 22 16,0 0-22-16,63-36 23 0,-10 0-23 0,-53 36 21 0,0 0-21 15,41-30 21-15,-13 11-21 0,-28 19 15 0,0 0-15 16,18-15 15-16,-10-1-15 0,-8 16 16 0,0 0-16 0,6-12 17 16,-3 7-17-16,-3 5 18 0,0 0-18 0,0 0 19 15,-14-9-19-15,14 9 18 0,0 0-18 0,-17-3 18 16,-13 3-18-16,1 0-325 0</inkml:trace>
  <inkml:trace contextRef="#ctx0" brushRef="#br0" timeOffset="24714.09">6990 11051 102 0,'0'0'0'0,"20"-13"0"16,29-26 0-16,-49 39 6 0,0 0-6 0,53-39 7 15,-16 9-7-15,-37 30 23 0,0 0-23 0,28-19 24 16,-10 11-24-16,-18 8 29 0,0 0-29 0,9-7 29 16,-9 7-29-16,0 0 27 0,0 0-27 0,-6 7 27 15,-24 20-27-15,30-27 19 0,0 0-19 0,-42 42 19 0,-13 15-19 16,3 0-174-16</inkml:trace>
  <inkml:trace contextRef="#ctx0" brushRef="#br0" timeOffset="25565.4">5595 12289 550 0,'0'0'0'0,"0"0"0"0,0 0 0 0,0 0 4 16,0 0-4-16,0 0 4 0,0 0-4 0,0 0 12 16,0 0-12-16,5-16 12 0,9-22-12 0,-14 38 13 0,0 0-13 15,27-48 14-15,15-8-14 0,-42 56 10 0,0 0-10 16,53-57 10-16,11-12-10 0,-64 69 10 0,0 0-10 15,72-81 10-15,0-15-10 0,-72 96 8 0,0 0-8 16,87-100 8-16,20 1-8 0,-107 99 6 16,0 0-6-16,104-103 7 0,-1-19-7 0,-103 122 6 0,0 0-6 15,109-117 7-15,4 13-7 0,-113 104 2 0,0 0-2 0,108-99 3 16,-18-5-3-16,-90 104 1 0,0 0-1 16,86-93 2-16,-5 20-2 0,-81 73 1 0,0 0-1 0,72-60 1 15,-13 15-1-15,-59 45 0 0,0 0 0 0,49-35 1 16,-21 14-1-16,-28 21 0 0,0 0 0 0,18-12 0 15,-13 9 0-15,-5 3-3 0,0 0 3 0,-5 7-3 16,-13 8 3-16,18-15-8 0,0 0 8 0,-35 30-7 16,-11 15 7-16,46-45-9 0,0 0 9 0,-55 62-9 15,-8 16 9-15,63-78-12 0,0 0 12 0,-67 88-11 16,-11 0 11-16,78-88-11 0,0 0 11 0,-90 97-11 0,-8 14 11 16,98-111-6-16,0 0 6 0,-101 109-6 0,2-5 6 15,99-104-4-15,0 0 4 0,-104 105-3 0,-3 1 3 16,107-106-2-16,0 0 2 0,-105 100-1 0,12-18 1 15,93-82 0-15,0 0 0 0,-86 71 0 0,-10-11 0 16,96-60 0-16,0 0 0 0,-95 61 0 0,14 5 0 16,81-66-1-16,0 0 1 0,-81 69 0 0,3 0 0 15,2 0-387-15</inkml:trace>
  <inkml:trace contextRef="#ctx0" brushRef="#br0" timeOffset="25654.96">5062 12531 180 0,'0'0'0'0,"0"0"0"0,0 0 0 0,0 0 2 0,0 0-2 16,0 0 2-16,0 0-2 0,0 0 4 0,0 0-4 15,14-9 5-15,9-11-5 0,-3 1-85 0</inkml:trace>
  <inkml:trace contextRef="#ctx0" brushRef="#br0" timeOffset="25736.12">5452 12197 247 0,'0'0'0'15,"35"-31"0"-15,52-49 0 0,-87 80 0 0,0 0 0 0,122-121 0 16,26-31 0-16,-148 152 0 0,0 0 0 0,167-172 0 16,27-16 0-16,0-1-126 0</inkml:trace>
  <inkml:trace contextRef="#ctx0" brushRef="#br0" timeOffset="28477.15">958 13055 104 0,'0'0'0'0,"0"0"-18"0</inkml:trace>
  <inkml:trace contextRef="#ctx0" brushRef="#br0" timeOffset="28784.87">1247 13050 147 0,'58'-7'0'0,"-58"7"0"0,0 0 0 0,96-7 0 0,31 7 0 16,-127 0 2-16,0 0-2 0,135 7 2 0,-4 5-2 16,-131-12 11-16,0 0-11 0,145 6 12 0,13-15-12 15,-158 9 19-15,0 0-19 0,171-19 20 0,4-7-20 16,-175 26 26-16,0 0-26 0,169-33 26 0,2-9-26 16,-171 42 22-16,0 0-22 0,175-51 22 0,-7-8-22 15,-168 59 18-15,0 0-18 0,171-61 18 0,2-3-18 0,-173 64 14 16,0 0-14-16,176-50 15 0,9 22-15 0,-185 28 12 15,0 0-12-15,194-7 13 0,-3 19-13 0,-191-12 13 16,0 0-13-16,187 25 13 0,-11 6-13 0,-176-31 17 16,0 0-17-16,159 33 18 0,-18-2-18 0,-141-31 18 15,0 0-18-15,127 28 18 0,-11-4-18 0,-116-24 13 16,0 0-13-16,94 17 14 0,-22-10-14 0,-72-7 18 0,0 0-18 16,50 7 18-16,-22 0-18 0,-28-7 22 0,0 0-22 15,14 5 22-15,-14-5-22 0,0 0 16 0,0 0-16 16,0 7 17-16,-18-9-17 0,18 2 14 0,0 0-14 0,-37-5 14 15,-21-7-14-15,0 2-438 0</inkml:trace>
  <inkml:trace contextRef="#ctx0" brushRef="#br0" timeOffset="29588.81">1577 12938 102 0,'0'0'0'0,"23"1"0"0,37 8 0 0,-60-9 16 15,0 0-16-15,76 5 17 0,5-6-17 0,-81 1 14 0,0 0-14 16,95-7 14-16,18-2-14 0,-113 9 10 0,0 0-10 16,120-7 10-16,-5 5-10 0,-115 2 20 0,0 0-20 15,125-1 21-15,16-5-21 0,-141 6 15 0,0 0-15 16,153-7 15-16,-3-1-15 0,-150 8 12 0,0 0-12 0,152-7 12 15,-6 3-12-15,-146 4 20 0,0 0-20 16,161 4 21-16,3 6-21 0,-164-10 15 0,0 0-15 0,171 9 16 16,5-7-16-16,-176-2 19 0,0 0-19 0,172-4 20 15,-10-4-20-15,-162 8 19 0,0 0-19 16,167-7 20-16,8 5-20 0,-2 0-261 0</inkml:trace>
  <inkml:trace contextRef="#ctx0" brushRef="#br0" timeOffset="33087.28">5708 15350 214 0,'0'0'0'0,"0"0"0"0,33 0 0 16,-33 0 0-16,0 0 0 0,39-2 1 0,2 1-1 16,-41 1 10-16,0 0-10 0,42-4 11 0,-1-1-11 15,-41 5 29-15,0 0-29 0,44-5 30 0,2 0-30 16,-46 5 24-16,0 0-24 0,54-6 24 0,13 1-24 0,-67 5 18 16,0 0-18-16,73-5 19 0,-1 3-19 15,-72 2 17-15,0 0-17 0,76 4 17 0,2 6-17 0,-78-10 10 16,0 0-10-16,84 19 10 0,26 9-10 0,-110-28 3 15,0 0-3-15,121 29 4 0,-3 2-4 0,-118-31 0 16,0 0 0-16,127 32 0 0,2-3 0 0,-129-29 0 16,0 0 0-16,136 29 0 0,5 6 0 0,-141-35-2 15,0 0 2-15,139 36-1 0,-12-3 1 0,-127-33-4 16,0 0 4-16,131 35-3 0,8-1 3 0,-139-34-6 0,0 0 6 16,138 32-6-16,-16-12 6 0,-122-20-2 0,0 0 2 0,120 16-1 15,-2-13 1-15,-118-3 0 0,0 0 0 0,116 0 0 16,-12-3 0-16,-104 3 0 0,0 0 0 0,106-9 1 15,5 2-1-15,-111 7 6 0,0 0-6 0,101-12 6 16,-17-3-6-16,-84 15 8 0,0 0-8 0,82-16 8 16,-5 2-8-16,-77 14 7 0,0 0-7 0,76-12 8 15,-11-5-8-15,-65 17 6 0,0 0-6 0,57-17 7 16,-17-1-7-16,1 1-295 0</inkml:trace>
  <inkml:trace contextRef="#ctx0" brushRef="#br0" timeOffset="34694.08">9971 14824 113 0,'0'0'0'0,"0"0"0"0,44-14 0 16,-44 14 4-16,0 0-4 0,32-14 5 0,-4 0-5 16,-28 14 3-16,0 0-3 0,20-10 3 0,-8 3-3 15,-3 0-36-15</inkml:trace>
  <inkml:trace contextRef="#ctx0" brushRef="#br0" timeOffset="35473.92">6283 15094 102 0,'0'0'0'15,"21"0"0"-15,36 0 0 0,-57 0 3 0,0 0-3 16,84 3 4-16,19 6-4 0,-103-9 2 0,0 0-2 0,109 9 2 15,0 1-2-15,-109-10 4 0,0 0-4 0,120 16 5 16,7 3-5-16,-127-19 21 0,0 0-21 16,138 20 22-16,5 5-22 0,-143-25 30 0,0 0-30 0,148 27 30 15,-7 5-30-15,-141-32 28 0,0 0-28 0,157 32 29 16,11 5-29-16,-168-37 33 0,0 0-33 0,171 34 33 16,-7-4-33-16,-164-30 32 0,0 0-32 15,150 22 33-15,-13-6-33 0,-137-16 27 0,0 0-27 0,131 10 27 16,5-3-27-16,-136-7 23 0,0 0-23 0,127 4 24 15,-20-3-24-15,-107-1 18 0,0 0-18 0,106 4 19 16,5 1-19-16,-111-5 21 0,0 0-21 0,104 3 22 16,-14-3-22-16,-90 0 22 0,0 0-22 0,88 0 22 15,2 4-22-15,-90-4 11 0,0 0-11 0,88 7 11 0,1 0-11 16,-89-7 5-16,0 0-5 0,81 12 6 0,-11 9-6 16,-1 3-444-16</inkml:trace>
  <inkml:trace contextRef="#ctx0" brushRef="#br0" timeOffset="51358.08">6414 15255 169 0,'0'0'0'16,"0"0"0"-16,0 0 0 0,0 0 0 0,0 0 0 0,0 0 0 16,0 0 0-16,0 0 0 0,0 0 0 0,0 0 0 15,0 0 0-15,0 0 1 0,0 0-1 0,0 0 2 16,17-16-2-16,-17 16 3 0,0 0-3 0,5-1 3 15,8 1-3-15,-13 0 3 0,0 0-3 0,14-4 4 16,0-3-4-16,-14 7 2 0,0 0-2 0,23-8 3 16,12-3-3-16,-35 11 4 0,0 0-4 0,41-10 4 15,3 1-4-15,-44 9 4 0,0 0-4 0,51-7 5 16,-2 2-5-16,-49 5 5 0,0 0-5 0,53-5 6 16,7 0-6-16,-60 5 10 0,0 0-10 0,67-7 10 15,14 0-10-15,-81 7 24 0,0 0-24 0,87-2 25 16,5 7-25-16,-92-5 32 0,0 0-32 0,104 12 33 15,12 9-33-15,-116-21 37 0,0 0-37 0,122 33 38 0,-6 10-38 16,-116-43 36-16,0 0-36 0,122 47 37 0,14-5-37 16,-136-42 29-16,0 0-29 0,136 34 29 0,-9-8-29 15,-127-26 32-15,0 0-32 0,125 19 32 0,5-5-32 16,-130-14 32-16,0 0-32 0,129 10 32 0,-9 2-32 16,-120-12 32-16,0 0-32 0,118 14 32 0,-8-5-32 15,-110-9 29-15,0 0-29 0,107 12 30 0,-17 0-30 0,-90-12 30 16,0 0-30-16,81 18 30 0,-3-1-30 0,-78-17 33 15,0 0-33-15,69 17 34 0,-13-3-34 0,-56-14 33 16,0 0-33-16,41 12 33 0,-18-5-33 0,-23-7 30 16,0 0-30-16,14 3 30 0,-5-1-30 0,-9-2 18 15,0 0-18-15,0 0 19 0,-15 11-19 0,15-11 11 0,0 0-11 16,-35 12 12-16,-41 7-12 0,76-19 8 0,0 0-8 16,-95 17 8-16,-13-12-8 0,-1 2-794 0</inkml:trace>
  <inkml:trace contextRef="#ctx0" brushRef="#br0" timeOffset="51945.65">7078 15392 281 0,'0'0'0'0,"16"-6"0"0,27-9 0 0,-43 15 0 0,0 0 0 16,49-19 0-16,4 0 0 0,-53 19 0 0,0 0 0 16,55-23 1-16,12-4-1 0,-67 27 19 0,0 0-19 0,72-25 19 15,11 8-19-15,-83 17 29 0,0 0-29 0,81-17 30 16,-2-2-30-16,-79 19 31 0,0 0-31 15,83-16 32-15,7 4-32 0,-90 12 28 0,0 0-28 0,96-14 29 16,-1-1-29-16,-95 15 34 0,0 0-34 0,93-19 34 16,3-6-34-16,-96 25 36 0,0 0-36 0,98-26 36 15,-2 2-36-15,-96 24 32 0,0 0-32 0,90-28 32 16,-18-8-32-16,-72 36 32 0,0 0-32 0,67-43 33 16,-4-6-33-16,-63 49 29 0,0 0-29 0,59-41 29 15,-8 11-29-15,-51 30 24 0,0 0-24 0,37-19 25 16,-16 11-25-16,-21 8 19 0,0 0-19 0,11-5 20 15,-11 5-20-15,0 0 18 0,0 0-18 0,7-4 18 0,-7 4-18 16,0 0 9-16,0 0-9 0,0 0 10 0,-7 7-10 16,7-7 6-16,0 0-6 0,-15 14 6 0,-18 22-6 15,-2 1-676-15</inkml:trace>
  <inkml:trace contextRef="#ctx0" brushRef="#br0" timeOffset="52572.89">7643 15468 729 0,'0'0'0'0,"0"0"0"0,0 0 0 16,0 0 5-16,0 0-5 0,7 7 6 0,7-9-6 15,-14 2 14-15,0 0-14 0,18-9 14 0,8-8-14 16,-26 17 16-16,0 0-16 0,28-24 16 0,8-7-16 16,-36 31 10-16,0 0-10 0,37-38 10 0,7-6-10 15,-44 44 7-15,0 0-7 0,49-40 8 0,11 9-8 16,-60 31 4-16,0 0-4 0,64-29 5 0,-10 5-5 0,-54 24 2 15,0 0-2-15,55-25 2 0,-2 1-2 16,-53 24 0-16,0 0 0 0,55-22 1 0,12 3-1 0,-67 19 1 16,0 0-1-16,63-19 1 0,-3 0-1 0,-60 19 0 15,0 0 0-15,57-21 1 0,-12 0-1 0,-45 21 0 16,0 0 0-16,45-22 0 0,-7-3 0 0,-38 25 3 0,0 0-3 16,41-26 4-16,0-3-4 0,-41 29 8 0,0 0-8 15,40-28 9-15,4 2-9 0,-44 26 13 0,0 0-13 16,41-19 14-16,-10 9-14 0,-31 10 6 0,0 0-6 15,23-5 6-15,-5 6-6 0,-18-1 1 0,0 0-1 16,12 7 2-16,-10 2-2 0,-2-9 0 0,0 0 0 16,-2 16 0-16,-6 11 0 0,8-27-2 0,0 0 2 0,-22 42-1 15,-15 18 1-15,0-1-627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5-05T09:07:32.3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11014 5418 124 0,'0'0'0'0,"0"0"0"0,0 0 0 16,0 0 4-16,0 0-4 0,0 0 4 0,0 0-4 16,0 0 12-16,0 0-12 0,0 0 13 0,0 0-13 15,0 0 11-15,0 0-11 0,0 0 11 0,0 28-11 16,0-28 23-16,0 0-23 0,5 29 23 0,-1 6-23 15,-4-35 17-15,0 0-17 0,8 33 18 0,1 0-18 16,-9-33 19-16,0 0-19 0,14 31 20 0,0 2-20 16,-14-33 16-16,0 0-16 0,18 28 17 0,5-1-17 15,-23-27 14-15,0 0-14 0,26 26 14 0,6-3-14 16,-32-23 14-16,0 0-14 0,34 20 14 0,5-11-14 0,-39-9 18 16,0 0-18-16,40 0 19 0,9-12-19 0,-49 12 22 15,0 0-22-15,64-28 23 0,17-20-23 0,-81 48 19 16,0 0-19-16,92-64 20 0,8-11-20 0,-100 75 14 0,0 0-14 15,111-79 15-15,16-2-15 0,-127 81 6 0,0 0-6 16,131-85 7-16,-13-7-7 0,-118 92 8 0,0 0-8 16,111-74 8-16,-15 18-8 0,2 3-366 0</inkml:trace>
  <inkml:trace contextRef="#ctx0" brushRef="#br0" timeOffset="87369.69">30956 2494 247 0,'0'0'0'15,"0"0"0"-15,46 31 0 0,-46-31 16 0,0 0-16 0,39 26 16 16,-6-2-16-16,-33-24 16 0,0 0-16 0,29 24 17 16,-1 1-17-16,-28-25 26 0,0 0-26 0,26 22 27 15,-1-10-27-15,-25-12 21 0,0 0-21 0,23 12 22 16,-4-10-22-16,-19-2 17 0,0 0-17 0,16 3 17 15,-2-3-17-15,-14 0 13 0,0 0-13 0,11 0 13 16,-4 0-13-16,-7 0 9 0,0 0-9 0,0 0 10 16,-9-20-10-16,9 20 6 0,0 0-6 0,-19-25 6 15,-11 1-6-15,30 24 5 0,0 0-5 0,-37-27 6 16,-6-6-6-16,43 33 8 0,0 0-8 0,-45-37 8 16,-3 4-8-16,48 33 8 0,0 0-8 0,-53-27 9 0,-3 3-9 15,56 24 10-15,0 0-10 0,-55-21 11 0,7 5-11 16,48 16 6-16,0 0-6 0,-39-19 6 0,8-2-6 15,31 21 4-15,0 0-4 0,-27-20 4 0,4-1-4 16,23 21 1-16,0 0-1 0,-19-24 1 0,3-1-1 16,16 25 0-16,0 0 0 0,-16-27 0 0,-1 2 0 15,17 25 0-15,0 0 0 0,-22-27 0 0,-2 3 0 16,24 24 0-16,0 0 0 0,-23-25 0 0,7 8 0 0,16 17 0 16,0 0 0-16,-12-16 0 0,6 10 0 0,6 6 1 15,0 0-1-15,0 0 1 0,0 0-1 0,0 0 2 16,0 0-2-16,13 19 3 0,4 5-3 0,-17-24 2 0,0 0-2 15,27 27 3-15,6 3-3 0,-33-30 0 0,0 0 0 16,39 31 1-16,5-2-1 0,-44-29-1 0,0 0 1 0,51 32 0 16,14-3 0-16,-65-29-2 0,0 0 2 0,73 28-2 15,1-1 2-15,-74-27-5 0,0 0 5 0,69 37-4 16,-13 1 4-16,-56-38-7 0,0 0 7 0,51 40-7 16,-8-4 7-16,-43-36-5 0,0 0 5 0,37 31-4 15,-4-1 4-15,-33-30-2 0,0 0 2 0,27 27-2 16,-10-11 2-16,-17-16-3 0,0 0 3 0,13 12-2 15,-5-3 2-15,-8-9-4 0,0 0 4 0,0 0-4 16,0 0 4-16,0 0-6 0,0 0 6 0,-10 0-6 16,-10-7 6-16,20 7-7 0,0 0 7 0,-30-14-7 15,-10-5 7-15,40 19-6 0,0 0 6 0,-46-30-5 16,-2-6 5-16,48 36-5 0,0 0 5 0,-51-40-4 0,-10-3 4 16,61 43-4-16,0 0 4 0,-66-42-3 15,3 10 3-15,63 32-4 0,0 0 4 0,-58-32-4 0,8 5 4 16,50 27-4-16,0 0 4 0,-44-21-3 0,5-3 3 15,39 24-2-15,0 0 2 0,-33-25-1 0,8 1 1 16,25 24-1-16,0 0 1 0,-16-17 0 0,11 7 0 16,5 10 0-16,0 0 0 0,-2-6 0 0,2 6 0 0,0 0 0 15,0 0 0-15,0 0 1 0,5 6-1 0,-5-6 2 16,0 0-2-16,15 12 3 0,7 7-3 0,-22-19 2 16,0 0-2-16,34 20 3 0,10 5-3 0,-44-25 2 15,0 0-2-15,57 24 2 0,15 0-2 0,-72-24 0 16,0 0 0-16,77 28 0 0,-6 5 0 0,-71-33-2 15,0 0 2-15,62 31-1 0,-16-2 1 0,-46-29-11 0,0 0 11 16,33 25-11-16,-12-10 11 0,-21-15-20 0,0 0 20 16,14 12-19-16,-3-7 19 0,0 2-258 0</inkml:trace>
  <inkml:trace contextRef="#ctx0" brushRef="#br0" timeOffset="87888.93">30528 2106 259 0,'0'0'0'15,"23"9"0"-15,37 15 0 0,-60-24-2 0,0 0 2 0,86 31-1 16,15-1 1-16,-101-30-2 0,0 0 2 0,97 31-1 16,-8-2 1-16,-89-29 0 0,0 0 0 0,82 31 0 15,-12-3 0-15,-70-28 0 0,0 0 0 0,71 29 1 16,-2 3-1-16,-69-32 5 0,0 0-5 0,61 32 6 15,-11 8-6-15,-50-40 9 0,0 0-9 0,42 37 10 16,-3-5-10-16,-39-32 16 0,0 0-16 0,30 28 17 16,-13-11-17-16,-17-17 17 0,0 0-17 0,11 9 18 15,-11-9-18-15,0 0 13 0,0 0-13 0,0 0 14 16,0 0-14-16,0 0-225 0</inkml:trace>
  <inkml:trace contextRef="#ctx0" brushRef="#br1" timeOffset="92903.57">29916 2061 124 0,'0'0'0'0,"17"4"0"0,27 8 0 16,-44-12 10-16,0 0-10 0,59 17 10 0,11 7-10 15,-70-24 30-15,0 0-30 0,71 19 30 0,-6-1-30 16,-65-18 40-16,0 0-40 0,56 19 40 0,-5 1-40 15,-51-20 31-15,0 0-31 0,48 21 31 0,-7-5-31 16,-41-16 28-16,0 0-28 0,33 12 29 0,-8-4-29 16,-25-8 21-16,0 0-21 0,18 9 21 0,-10-5-21 15,-8-4 14-15,0 0-14 0,0 0 15 0,0 0-15 0,0 0 12 16,0 0-12-16,-3-13 13 0,-2 8-13 0,5 5 11 16,0 0-11-16,-15-12 11 0,-9-7-11 0,24 19 8 15,0 0-8-15,-34-24 9 0,-6 0-9 0,40 24 8 16,0 0-8-16,-43-25 8 0,-4-4-8 0,47 29 7 15,0 0-7-15,-48-28 8 0,-1 4-8 0,49 24 6 0,0 0-6 16,-50-24 7-16,-1-4-7 0,51 28 5 0,0 0-5 16,-53-24 6-16,4 7-6 0,49 17 5 0,0 0-5 15,-48-11 6-15,4 6-6 0,44 5 5 0,0 0-5 0,-39 0 6 16,6 0-6-16,33 0 6 0,0 0-6 0,-25 0 6 16,9-3-6-16,16 3 5 0,0 0-5 0,-9 3 6 15,6 9-6-15,3-12 9 0,0 0-9 0,5 16 10 16,7 10-10-16,-12-26 11 0,0 0-11 0,23 34 12 15,16 3-12-15,-39-37 13 0,0 0-13 0,57 36 14 16,20-3-14-16,-77-33 11 0,0 0-11 0,83 28 11 16,2-4-11-16,-85-24 7 0,0 0-7 0,85 17 7 15,-4-5-7-15,-81-12 5 0,0 0-5 0,81 12 6 16,-5 4-6-16,-76-16 4 0,0 0-4 0,60 15 5 16,-16-6-5-16,-44-9 2 0,0 0-2 0,30 5 2 15,-9-1-2-15,-21-4 1 0,0 0-1 0,14 0 1 16,-3-5-1-16,-11 5 0 0,0 0 0 0,3-7 1 0,-8-5-1 15,5 12 2-15,0 0-2 0,-16-18 2 0,-12-1-2 16,28 19 4-16,0 0-4 0,-41-27 4 0,-19-6-4 16,60 33 6-16,0 0-6 0,-70-42 6 0,-4-5-6 15,74 47 8-15,0 0-8 0,-75-41 9 0,8 1-9 16,67 40 12-16,0 0-12 0,-67-33 13 0,0-3-13 0,67 36 14 16,0 0-14-16,-65-28 14 0,3 4-14 0,62 24 13 15,0 0-13-15,-56-17 13 0,10 5-13 0,46 12 12 0,0 0-12 16,-39-7 12-16,7 3-12 0,32 4 8 15,0 0-8-15,-24 0 8 0,4 4-8 0,20-4 4 0,0 0-4 16,-14 7 4-16,0 1-4 0,14-8 2 0,0 0-2 16,-3 12 2-16,11 6-2 0,-8-18 1 0,0 0-1 15,18 22 1-15,9 2-1 0,-27-24 0 0,0 0 0 0,44 33 0 16,23 12 0-16,-67-45 0 0,0 0 0 0,77 49 0 16,4-6 0-16,-81-43-1 0,0 0 1 15,83 38 0-15,-7-3 0 0,-76-35-5 0,0 0 5 0,76 24-5 16,7-7 5-16,-83-17-8 0,0 0 8 0,78 16-8 15,-10-4 8-15,-68-12-6 0,0 0 6 0,55 8-6 16,-16 5 6-16,-39-13-5 0,0 0 5 0,30 6-4 16,-7-6 4-16,-23 0-3 0,0 0 3 0,17 2-2 15,-6-2 2-15,-11 0-2 0,0 0 2 0,7-2-2 16,-3-4 2-16,-4 6-2 0,0 0 2 0,-2-9-1 16,-5 2 1-16,0 2-603 0</inkml:trace>
  <inkml:trace contextRef="#ctx0" brushRef="#br1" timeOffset="113579.37">28875 1686 180 0,'0'0'0'0,"0"0"0"16,0 0 0-16,0 0 2 0,0 0-2 0,0 0 2 16,0 0-2-16,0 0 28 0,0 0-28 0,0 0 29 15,0 0-29-15,0 0 29 0,0 0-29 0,0 0 29 16,0 0-29-16,0 0 25 0,0 0-25 0,-7-19 25 16,7 19-25-16,0 0 20 0,0 0-20 0,0 0 20 15,3-6-20-15,-3 6 15 0,0 0-15 0,0 0 16 0,2-8-16 16,-2 8 11-16,0 0-11 0,0 0 11 0,7-11-11 15,-7 11 10-15,0 0-10 0,0 0 10 0,7-1-10 16,-7 1 9-16,0 0-9 0,0 0 10 0,13-7-10 16,-13 7 8-16,0 0-8 0,8-6 9 0,5 3-9 15,-13 3 10-15,0 0-10 0,16 0 10 0,5 0-10 16,-21 0 10-16,0 0-10 0,21 0 10 0,2 3-10 16,-23-3 13-16,0 0-13 0,28 6 13 0,7 1-13 15,-35-7 12-15,0 0-12 0,36 8 13 0,-6 4-13 16,-30-12 10-16,0 0-10 0,28 16 10 0,2-4-10 0,-30-12 7 15,0 0-7-15,30 12 8 0,-4 0-8 0,-26-12 1 16,0 0-1-16,29 9 1 0,-1 3-1 0,-28-12 0 0,0 0 0 16,30 12 0-16,0 0 0 0,-30-12 0 15,0 0 0-15,30 12 0 0,1-3 0 0,-31-9-1 0,0 0 1 16,34 9-1-16,7-2 1 0,-41-7-2 0,0 0 2 0,37 8-1 16,-6-1 1-16,-31-7-2 0,0 0 2 0,32 9-1 15,5 3 1-15,-37-12-2 0,0 0 2 0,41 9-1 16,-3 3 1-16,-38-12-1 0,0 0 1 0,43 7-1 15,4 1 1-15,-47-8-1 0,0 0 1 0,59 9 0 16,11 0 0-16,-70-9 0 0,0 0 0 0,73 12 0 16,-6 7 0-16,-67-19 0 0,0 0 0 0,61 24 1 15,-10 0-1-15,-51-24 3 0,0 0-3 0,45 24 4 16,-7 6-4-16,-38-30 5 0,0 0-5 0,39 28 5 16,5-9-5-16,-44-19 7 0,0 0-7 0,50 13 7 15,8 0-7-15,-58-13 3 0,0 0-3 0,60 12 4 16,-2 0-4-16,-58-12 2 0,0 0-2 0,60 15 2 15,-2 1-2-15,-58-16 4 0,0 0-4 0,55 15 5 16,-2-2-5-16,-53-13 4 0,0 0-4 0,49 12 5 0,1 0-5 16,-50-12 3-16,0 0-3 0,40 12 3 0,-10 0-3 15,-30-12 2-15,0 0-2 0,21 9 2 0,-7-1-2 16,-14-8 1-16,0 0-1 0,7 7 1 0,-7-7-1 16,0 0 0-16,0 0 0 0,6 9 0 0,-6-9 0 15,0 0 0-15,0 0 0 0,0 0 0 0,0 0 0 0,0 0 0 16,0 0 0-16,0 0 0 0,0 0 0 0,0 0 0 15,0 0 0-15,3-12 0 0,-12 5 0 0,9 7 0 16,0 0 0-16,-21-12 1 0,-16-9-1 0,37 21 2 16,0 0-2-16,-47-24 3 0,-13-4-3 0,60 28 9 15,0 0-9-15,-60-29 10 0,0-2-10 0,60 31 12 16,0 0-12-16,-62-30 13 0,-9-6-13 0,71 36 11 0,0 0-11 16,-75-33 11-16,-10 5-11 0,85 28 5 15,0 0-5-15,-83-28 5 0,11-1-5 0,72 29 1 0,0 0-1 16,-78-28 2-16,-10 4-2 0,88 24 0 0,0 0 0 0,-87-24 1 15,5 0-1-15,82 24 0 0,0 0 0 0,-78-25 0 16,6-2 0-16,72 27 0 0,0 0 0 0,-74-28 1 16,-8 7-1-16,82 21 0 0,0 0 0 0,-81-17 1 15,5 10-1-15,76 7 3 0,0 0-3 0,-72-5 4 16,7-2-4-16,65 7 6 0,0 0-6 0,-60-9 6 16,10 6-6-16,50 3 8 0,0 0-8 0,-44-5 9 15,-1 5-9-15,45 0 11 0,0 0-11 0,-41 0 11 16,6 1-11-16,35-1 9 0,0 0-9 0,-29 7 10 0,7-1-10 15,22-6 7-15,0 0-7 0,-18 6 8 0,7 0-8 16,11-6 6-16,0 0-6 0,-3 10 6 0,3-1-6 16,0-9 3-16,0 0-3 0,9 17 4 0,10 7-4 15,-19-24 3-15,0 0-3 0,32 28 3 0,12-4-3 16,-44-24 0-16,0 0 0 0,53 24 1 0,5 1-1 16,-58-25 0-16,0 0 0 0,56 27 0 0,-1 1 0 15,-55-28-2-15,0 0 2 0,60 29-2 0,12-1 2 16,-72-28-5-16,0 0 5 0,78 36-5 0,5 9 5 0,-83-45-4 15,0 0 4-15,88 40-4 0,4-10 4 0,-92-30-2 16,0 0 2-16,104 27-2 0,12 1 2 0,-116-28 0 16,0 0 0-16,117 21 0 0,-3-9 0 0,-114-12 0 15,0 0 0-15,108 12 0 0,1 0 0 0,-109-12 1 0,0 0-1 16,101 16 2-16,-20-1-2 0,-81-15 4 0,0 0-4 16,78 12 4-16,1-6-4 0,-79-6 4 0,0 0-4 15,74 8 4-15,-5 3-4 0,-69-11 4 0,0 0-4 16,58 12 4-16,-14-7-4 0,-44-5 4 0,0 0-4 0,39 7 5 15,-4-7-5-15,-35 0 1 0,0 0-1 0,39 0 2 16,2-7-2-16,-41 7 0 0,0 0 0 0,35-9 0 16,-14 6 0-16,-21 3 0 0,0 0 0 15,18-5 0-15,-4 1 0 0,-14 4-1 0,0 0 1 0,10-3-1 16,-10 3 1-16,0 0-1 0,0 0 1 0,7-12 0 16,-5-9 0-16,-2 21 0 0,0 0 0 0,-3-31 0 15,-13-6 0-15,16 37 1 0,0 0-1 0,-23-41 1 16,-7-11-1-16,30 52 2 0,0 0-2 0,-34-49 3 15,1 1-3-15,33 48 8 0,0 0-8 0,-35-45 9 16,-4 5-9-16,39 40 13 0,0 0-13 0,-51-29 14 0,-15 1-14 16,66 28 15-16,0 0-15 0,-67-24 16 0,6 0-16 15,61 24 9-15,0 0-9 0,-55-28 10 0,0 0-10 16,55 28 4-16,0 0-4 0,-53-29 5 0,2-4-5 16,51 33 3-16,0 0-3 0,-55-35 4 0,-8 2-4 15,63 33 3-15,0 0-3 0,-67-29 4 0,2 5-4 16,65 24 0-16,0 0 0 0,-59-21 0 0,8 2 0 0,51 19-1 15,0 0 1-15,-51-12 0 0,-3 0 0 0,54 12 0 16,0 0 0-16,-59-5 0 0,-2-2 0 0,61 7-1 16,0 0 1-16,-59 0 0 0,3 3 0 0,56-3-2 0,0 0 2 15,-51 5-2-15,5 2 2 0,46-7-4 0,0 0 4 16,-44 5-4-16,1-5 4 0,43 0-5 0,0 0 5 16,-47 0-5-16,-8-5 5 0,55 5-6 0,0 0 6 15,-58-3-6-15,0-1 6 0,58 4-4 0,0 0 4 0,-51-1-3 16,1-3 3-16,50 4-3 0,0 0 3 15,-44-3-2-15,4-1 2 0,40 4-2 0,0 0 2 0,-39-5-2 16,0-2 2-16,39 7-2 0,0 0 2 0,-35-5-2 16,1 5 2-16,34 0-1 0,0 0 1 0,-33 0-1 15,-1 5 1-15,34-5-3 0,0 0 3 0,-30 7-2 16,4-7 2-16,26 0-6 0,0 0 6 0,-23 3-6 16,2-1 6-16,21-2-9 0,0 0 9 0,-20 7-8 15,4-2 8-15,16-5-9 0,0 0 9 0,-9 7-9 16,9-7 9-16,0 0-15 0,0 0 15 0,-3 5-14 15,3-5 14-15,0 0-16 0,0 0 16 0,11 16-15 0,1 0 15 16,-12-16-14-16,0 0 14 0,19 24-14 0,4 5 14 16,-23-29-11-16,0 0 11 0,23 28-11 0,-2-4 11 15,-21-24-7-15,0 0 7 0,20 24-7 0,-6 1 7 16,-14-25-5-16,0 0 5 0,17 20-4 0,10 5 4 16,-27-25-3-16,0 0 3 0,32 24-2 0,5 0 2 15,-37-24 0-15,0 0 0 0,44 24 0 0,5-3 0 16,-49-21 1-16,0 0-1 0,57 19 1 0,8-2-1 0,-65-17 3 15,0 0-3-15,69 19 3 0,7 2-3 16,-76-21 7-16,0 0-7 0,75 19 7 0,-8 2-7 0,-67-21 7 16,0 0-7-16,69 24 7 0,11 4-7 0,-80-28 5 15,0 0-5-15,82 29 5 0,3-1-5 0,-85-28 3 16,0 0-3-16,83 28 3 0,-9-2-3 0,-74-26 2 0,0 0-2 16,76 31 3-16,7-4-3 0,-83-27 1 0,0 0-1 15,86 25 1-15,1-8-1 0,-87-17 0 0,0 0 0 16,84 19 0-16,1-5 0 0,-85-14 0 0,0 0 0 15,88 15 0-15,8 4 0 0,-96-19-2 0,0 0 2 0,91 21-1 16,-10-5 1-16,-81-16-2 0,0 0 2 0,76 12-1 16,-3 2 1-16,-73-14 0 0,0 0 0 0,68 15 0 15,-1-3 0-15,-67-12 0 0,0 0 0 0,57 13 1 16,-15-1-1-16,-42-12 0 0,0 0 0 0,34 8 0 16,-6 3 0-16,-28-11 0 0,0 0 0 0,23 5 0 15,-6 2 0-15,-17-7 0 0,0 0 0 0,16 5 1 16,0 4-1-16,-16-9 2 0,0 0-2 0,14 7 2 15,-7-4-2-15,-7-3 3 0,0 0-3 0,0 0 3 0,0 0-3 16,0 0 4-16,0 0-4 0,0 0 4 0,0 0-4 16,0 0 4-16,0 0-4 0,0 0 4 0,0-7-4 15,0 7 3-15,0 0-3 0,-12-12 4 0,-13-5-4 16,25 17 1-16,0 0-1 0,-33-24 1 0,-10-11-1 16,43 35 0-16,0 0 0 0,-52-33 0 0,-14 0 0 15,66 33 0-15,0 0 0 0,-65-40 0 0,-2-13 0 16,67 53 0-16,0 0 0 0,-62-59 0 0,4-2 0 0,58 61 0 15,0 0 0-15,-63-57 0 0,-15 9 0 0,78 48 0 16,0 0 0-16,-83-42 0 0,-5 6 0 0,88 36 0 16,0 0 0-16,-94-31 0 0,-3-2 0 0,97 33 0 15,0 0 0-15,-100-31 0 0,-2 1 0 0,102 30 0 16,0 0 0-16,-98-24 1 0,9 3-1 0,89 21 0 0,0 0 0 16,-96-12 1-16,-6 9-1 0,102 3 3 15,0 0-3-15,-97 0 4 0,7 0-4 0,90 0 1 0,0 0-1 16,-86 5 2-16,-1 5-2 0,87-10 0 0,0 0 0 15,-79 18 0-15,10 2 0 0,69-20-1 0,0 0 1 0,-60 25 0 16,5-1 0-16,55-24-7 0,0 0 7 0,-44 24-6 16,12 0 6-16,32-24-16 0,0 0 16 0,-24 31-16 15,4 2 16-15,20-33-22 0,0 0 22 0,-12 40-21 16,5 9 21-16,7-49-22 0,0 0 22 0,-2 57-21 16,6 3 21-16,-4-60-16 0,0 0 16 0,12 56-16 15,11-11 16-15,-23-45-12 0,0 0 12 0,34 32-11 16,10-4 11-16,-44-28-7 0,0 0 7 0,54 21-7 15,13-2 7-15,2-2-449 0</inkml:trace>
  <inkml:trace contextRef="#ctx0" brushRef="#br1" timeOffset="115943.42">31485 2307 169 0,'0'0'0'0,"-7"0"0"0,-12-7 0 0,19 7 4 15,0 0-4-15,-25-5 5 0,-6-2-5 0,31 7 5 16,0 0-5-16,-34-5 6 0,4 1-6 0,30 4 6 16,0 0-6-16,-28-3 6 0,1 6-6 0,27-3 9 0,0 0-9 15,-26 0 9-15,-1 0-9 0,27 0 6 0,0 0-6 16,-26-3 7-16,3-3-7 0,23 6 1 0,0 0-1 15,-23-3 1-15,2 3-1 0,21 0 0 0,0 0 0 16,-19 0 0-16,1 3 0 0,18-3 0 0,0 0 0 16,-14 6 0-16,-2-3 0 0,16-3 1 0,0 0-1 15,-18 5 1-15,1-1-1 0,17-4 3 0,0 0-3 0,-16 3 3 16,0 1-3-16,16-4 7 16,0 0-7-16,-12 8 7 0,4 8-7 0,8-16 11 0,0 0-11 0,-3 21 11 15,1 6-11-15,2-27 15 0,0 0-15 0,5 33 16 16,11 7-16-16,-16-40 14 0,0 0-14 0,25 42 15 15,7-11-15-15,-32-31 9 0,0 0-9 0,35 21 10 16,6-6-10-16,-41-15 6 0,0 0-6 0,47 5 6 16,17-5-6-16,-64 0 3 0,0 0-3 0,69-5 4 15,-4-2-4-15,-65 7 0 0,0 0 0 0,58-8 0 16,-16-1 0-16,-42 9-1 0,0 0 1 0,37-10 0 16,4-4 0-16,-41 14-1 0,0 0 1 0,41-16 0 0,-6-5 0 15,-35 21-1-15,0 0 1 0,30-15 0 0,-9 3 0 16,-21 12-1-16,0 0 1 0,16-12 0 0,-6-1 0 15,-10 13 0-15,0 0 0 0,4-15 1 0,-11-9-1 16,7 24 4-16,0 0-4 0,-23-25 4 0,-19 10-4 16,42 15 8-16,0 0-8 0,-59-9 9 0,-13 4-9 15,72 5 16-15,0 0-16 0,-83-4 16 0,-10 8-16 16,93-4 24-16,0 0-24 0,-90 5 24 0,12 7-24 0,78-12 28 16,0 0-28-16,-70 16 28 0,-1 1-28 15,71-17 27-15,0 0-27 0,-67 19 28 0,11-3-28 0,56-16 15 16,0 0-15-16,-41 17 16 0,16 2-16 0,25-19 12 0,0 0-12 15,-9 17 13-15,13-4-13 0,-4-13 8 16,0 0-8-16,25 3 8 0,24 0-8 0,-49-3 3 0,0 0-3 16,58 2 4-16,1-2-4 0,-59 0 2 0,0 0-2 15,59-5 3-15,5-11-3 0,-64 16 3 0,0 0-3 0,67-17 4 16,-2-5-4-16,-65 22 1 0,0 0-1 0,57-21 1 16,-17 5-1-16,-40 16 0 0,0 0 0 0,36-14 0 15,-6-1 0-15,-30 15 0 0,0 0 0 0,21-12 0 16,-9 3 0-16,-12 9 0 0,0 0 0 0,7-3 0 15,-7 3 0-15,0 0-1 0,0 0 1 0,0-16 0 16,-21-8 0-16,21 24 0 0,0 0 0 0,-39-18 0 16,-19 6 0-16,58 12 0 0,0 0 0 0,-65 0 0 15,-6 6 0-15,71-6 0 0,0 0 0 0,-67 8 0 16,4 4 0-16,63-12 0 0,0 0 0 0,-62 12 1 0,-3-1-1 16,65-11 0-16,0 0 0 0,-62 12 0 0,12-3 0 15,50-9-6-15,0 0 6 0,-40 12-5 0,6 0 5 16,1 0-444-16</inkml:trace>
  <inkml:trace contextRef="#ctx0" brushRef="#br1" timeOffset="119747.43">28986 4133 113 0,'0'0'0'0,"0"0"0"16,0 0 0-16,0 0 10 0,0 0-10 0,-23-19 10 0,11 10-10 15,12 9 17-15,0 0-17 0,-14-7 18 0,-8 5-18 16,22 2 18-16,0 0-18 0,-24-3 19 0,-4-1-19 16,28 4 13-16,0 0-13 0,-29-5 13 0,5-2-13 15,24 7 12-15,0 0-12 0,-23-5 13 0,3-2-13 16,20 7 9-16,0 0-9 0,-17-9 10 0,4 3-10 16,13 6 12-16,0 0-12 0,-7-6 12 0,7 6-12 15,0 0 19-15,0 0-19 0,-7-3 19 0,7 3-19 16,0 0 28-16,0 0-28 0,-10 0 29 0,10 0-29 15,0 0 37-15,0 0-37 0,0 0 38 0,0 0-38 16,0 0 37-16,0 0-37 0,1-9 37 0,-1 9-37 0,0 0 33 16,0 0-33-16,0 0 33 0,0 0-33 0,0 0 26 15,0 0-26-15,0 0 27 0,0 0-27 0,0 0 20 0,0 0-20 16,0 0 21-16,0 0-21 0,0 0 14 0,0 0-14 16,0 0 15-16,9 9-15 0,-9-9 5 0,0 0-5 15,0 0 5-15,14 7-5 0,-14-7 1 0,0 0-1 16,14 2 1-16,6 4-1 0,-20-6 0 0,0 0 0 15,23 4 1-15,0 1-1 0,-23-5 0 0,0 0 0 0,21 4 1 16,-4-1-1-16,-17-3 0 0,0 0 0 16,18 2 0-16,0 5 0 0,-18-7 1 0,0 0-1 0,16 5 1 15,-4 2-1-15,-12-7 1 0,0 0-1 0,11 3 1 16,-3-1-1-16,-8-2 2 0,0 0-2 0,7 3 3 16,2 1-3-16,-9-4 3 0,0 0-3 0,11 3 4 15,-4 3-4-15,-7-6 4 0,0 0-4 0,9 3 4 16,1 0-4-16,-10-3 6 0,0 0-6 0,13 9 6 15,1 0-6-15,-14-9 7 0,0 0-7 0,14 7 7 16,-2-2-7-16,-12-5 7 0,0 0-7 0,13 3 8 0,2 6-8 16,-15-9 5-16,0 0-5 0,16 12 5 15,0-3-5-15,-16-9 2 0,0 0-2 0,16 15 3 0,2 10-3 16,-18-25 0-16,0 0 0 0,16 27 1 0,-2-6-1 16,-14-21-1-16,0 0 1 0,14 19 0 0,2 5 0 15,-16-24-1-15,0 0 1 0,16 21 0 0,-4-5 0 16,-12-16-2-16,0 0 2 0,10 12-2 0,5 0 2 15,-15-12-1-15,0 0 1 0,12 9-1 0,-1-1 1 0,-11-8-1 16,0 0 1-16,10 7 0 0,2 5 0 0,-12-12-1 16,0 0 1-16,15 9-1 0,-1-6 1 0,-14-3-2 15,0 0 2-15,14 6-1 0,5 2 1 0,-19-8-3 16,0 0 3-16,20 11-2 0,-3-6 2 0,-17-5-4 16,0 0 4-16,20 3-4 0,6 1 4 0,-26-4-6 0,0 0 6 15,28 1-6-15,2 3 6 0,-30-4-3 0,0 0 3 16,30 7-3-16,2 1 3 0,-32-8-1 0,0 0 1 15,32 9 0-15,0 0 0 0,-32-9 0 0,0 0 0 16,31 10 0-16,-1-1 0 0,-30-9 0 0,0 0 0 0,27 8 0 16,-4 5 0-16,-23-13-2 0,0 0 2 0,23 15-1 15,-2 1 1-15,-21-16-6 0,0 0 6 0,21 17-5 16,-2-5 5-16,-19-12-9 0,0 0 9 0,18 12-9 16,1 0 9-16,-19-12-12 0,0 0 12 0,25 16-12 15,7 5 12-15,-32-21-14 0,0 0 14 0,35 19-13 16,0-2 13-16,-35-17-9 0,0 0 9 0,36 16-9 15,-5 1 9-15,-31-17-6 0,0 0 6 0,29 19-6 0,-8-7 6 16,-21-12-5-16,0 0 5 0,19 12-4 0,1 2 4 16,-20-14-1-16,0 0 1 0,19 16-1 0,-1-4 1 15,-18-12 0-15,0 0 0 0,14 10 0 0,0 0 0 16,-14-10 1-16,0 0-1 0,17 14 1 0,5 7-1 16,-22-21 3-16,0 0-3 0,19 21 3 0,-3-13-3 15,-16-8 4-15,0 0-4 0,14 9 4 0,5 3-4 16,-19-12 6-16,0 0-6 0,20 12 6 0,-3-1-6 0,-17-11 8 15,0 0-8-15,16 8 9 0,0 5-9 16,-16-13 2-16,0 0-2 0,20 12 2 0,1-4-2 16,-21-8 0-16,0 0 0 0,19 9 1 0,-1 1-1 0,-18-10 0 15,0 0 0-15,16 6 0 0,0 0 0 0,-16-6-1 16,0 0 1-16,15 9 0 0,3-4 0 0,-18-5 0 0,0 0 0 16,21 11 0-16,2-3 0 0,-23-8 0 0,0 0 0 15,28 12 0-15,2 4 0 0,-30-16 1 0,0 0-1 16,29 17 1-16,-5 2-1 0,-24-19 4 0,0 0-4 15,21 12 5-15,-1 1-5 0,-20-13 7 0,0 0-7 0,19 12 8 16,1-7-8-16,-20-5 10 0,0 0-10 0,23 3 11 16,5-3-11-16,-28 0 7 0,0 0-7 0,35 4 8 15,16-1-8-15,-51-3 5 0,0 0-5 0,48 5 5 16,-18-1-5-16,-30-4 4 0,0 0-4 0,23 2 4 16,-2 5-4-16,-21-7 5 0,0 0-5 0,19 3 5 15,-3 2-5-15,-16-5 5 0,0 0-5 0,13 7 6 16,-6-2-6-16,-7-5 4 0,0 0-4 0,5 9 4 15,2 1-4-15,-7-10 2 0,0 0-2 0,5 9 3 16,1 0-3-16,-6-9 0 0,0 0 0 0,0 0 0 0,3 7 0 16,-3-7-2-16,0 0 2 0,0 0-2 0,0 0 2 15,0 0-552-15</inkml:trace>
  <inkml:trace contextRef="#ctx0" brushRef="#br1" timeOffset="121893.01">31893 5122 102 0,'0'0'0'0,"0"0"0"0,0 0 0 0,0 0 4 16,0 0-4-16,5 9 5 0,-5-2-5 0,0-7 4 0,0 0-4 16,-5 10 5-16,-7 1-5 0,12-11 6 15,0 0-6-15,-15 5 6 0,-4 2-6 0,19-7 5 0,0 0-5 16,-21 9 6-16,0-4-6 0,21-5 4 0,0 0-4 15,-20 7 5-15,6 0-5 0,14-7 5 0,0 0-5 16,-10 8 5-16,-1 4-5 0,11-12 5 0,0 0-5 0,-9 9 5 16,0 0-5-16,9-9 8 0,0 0-8 0,-7 7 8 15,7-7-8-15,0 0 9 0,0 0-9 0,0 0 9 16,0 0-9-16,0 0 9 0,0 0-9 0,0 0 9 16,0 0-9-16,0 0 7 0,0 0-7 0,7 1 8 15,4-2-8-15,-11 1 8 0,0 0-8 0,25-11 9 16,21-3-9-16,-46 14 8 0,0 0-8 0,45-15 9 15,-16 6-9-15,-29 9 8 0,0 0-8 0,26-10 9 16,8-4-9-16,-34 14 5 0,0 0-5 0,35-16 5 16,-3-4-5-16,-32 20 3 0,0 0-3 0,37-21 3 15,14-3-3-15,-51 24 1 0,0 0-1 0,44-19 1 0,-19 10-1 16,-25 9-1-16,0 0 1 0,14-4 0 0,-4-2 0 16,-10 6 0-16,0 0 0 0,7-6 0 0,-1-2 0 15,-6 8 0-15,0 0 0 0,0-9 0 0,-7 7 0 16,7 2 0-16,0 0 0 0,-16 4 0 0,-14 6 0 15,30-10 0-15,0 0 0 0,-34 17 0 0,-5 8 0 16,39-25 6-16,0 0-6 0,-42 29 6 0,-4 6-6 16,46-35 19-16,0 0-19 0,-47 33 20 0,-3-6-20 15,50-27 27-15,0 0-27 0,-47 24 28 0,1-3-28 0,46-21 29 16,0 0-29-16,-41 16 29 0,6-8-29 0,35-8 25 16,0 0-25-16,-30 9 26 0,2 2-26 15,28-11 19-15,0 0-19 0,-25 8 20 0,4-4-20 0,21-4 12 16,0 0-12-16,-14 0 13 0,5-2-13 0,9 2 6 0,0 0-6 15,0 0 6-15,0 0-6 0,0 0 2 0,0 0-2 16,0 0 3-16,3-5-3 0,-3 5 1 0,0 0-1 0,0 0 2 16,13-9-2-16,-13 9 1 0,0 0-1 0,26-19 2 15,20-10-2-15,-46 29 1 0,0 0-1 0,56-35 2 16,6 2-2-16,-62 33 2 0,0 0-2 0,58-29 2 16,-8 1-2-16,-50 28 4 0,0 0-4 0,44-28 4 15,-9 8-4-15,-35 20 6 0,0 0-6 0,43-19 6 16,13-4-6-16,-56 23 10 0,0 0-10 0,49-19 10 15,-24 12-10-15,-25 7 10 0,0 0-10 0,16-2 11 16,-5 2-11-16,-11 0 8 0,0 0-8 0,0 0 9 16,7 0-9-16,-7 0 7 0,0 0-7 0,-13 4 7 15,-20 13-7-15,33-17 4 0,0 0-4 0,-39 28 5 16,-3 5-5-16,42-33 2 0,0 0-2 0,-46 33 2 16,-2 6-2-16,48-39 1 0,0 0-1 0,-51 40 1 0,-6-2-1 15,57-38 0-15,0 0 0 0,-58 35 0 0,7-7 0 16,51-28 0-16,0 0 0 0,-48 24 0 0,4-7 0 15,44-17-1-15,0 0 1 0,-44 16-1 0,2-4 1 16,42-12-1-16,0 0 1 0,-46 5 0 0,-5-2 0 16,51-3-1-16,0 0 1 0,-56 4 0 0,-3-2 0 15,59-2 0-15,0 0 0 0,-51 1 0 0,9-4 0 0,42 3 0 16,0 0 0-16,-32-7 0 0,9-2 0 0,23 9 0 16,0 0 0-16,-19-8 1 0,-1-4-1 0,20 12 0 0,0 0 0 15,-23-16 0-15,-3 4 0 0,26 12 0 0,0 0 0 16,-30-12 0-16,-4 0 0 0,34 12 0 0,0 0 0 15,-40-9 0-15,-8 2 0 0,48 7-1 0,0 0 1 16,-54-5 0-16,-6-7 0 0,60 12-1 0,0 0 1 0,-53-12 0 16,9-1 0-16,44 13-1 0,0 0 1 0,-41-15 0 15,4-4 0-15,37 19-1 0,0 0 1 0,-39-24 0 16,-5-6 0-16,44 30-1 0,0 0 1 0,-49-27 0 16,-8 1 0-16,57 26-1 0,0 0 1 0,-60-19 0 15,-1-2 0-15,61 21-1 0,0 0 1 0,-60-16 0 16,3-1 0-16,57 17 0 0,0 0 0 0,-60-12 0 15,-5-2 0-15,65 14 1 0,0 0-1 0,-67-14 1 16,0 2-1-16,67 12 3 0,0 0-3 0,-64-10 3 16,10-1-3-16,54 11 4 0,0 0-4 0,-50-12 5 15,10 2-5-15,40 10 6 0,0 0-6 0,-37-14 6 16,3-5-6-16,34 19 6 0,0 0-6 0,-35-21 6 16,1-1-6-16,34 22 8 0,0 0-8 0,-31-21 8 0,4 0-8 15,27 21 13-15,0 0-13 0,-23-19 14 0,-2 5-14 16,25 14 14-16,0 0-14 0,-24-15 15 0,1-3-15 15,23 18 14-15,0 0-14 0,-20-24 14 0,-2-7-14 16,22 31 12-16,0 0-12 0,-25-28 13 0,0 7-13 16,25 21 15-16,0 0-15 0,-23-20 15 0,2-1-15 0,21 21 10 15,0 0-10-15,-19-24 10 0,-1 5-10 16,20 19 12-16,0 0-12 0,-19-18 13 0,-1 6-13 0,20 12 11 16,0 0-11-16,-19-7 12 0,0-1-12 0,19 8 9 15,0 0-9-15,-14-7 10 0,6 2-10 0,8 5 8 16,0 0-8-16,0 0 9 0,0 0-9 0,0 0 7 15,0 0-7-15,-5-4 7 0,5 4-7 0,0 0 5 0,0 0-5 16,0 0 6-16,0 0-6 0,0 0 4 0,0 0-4 16,0 0 5-16,-7-5-5 0,7 5 3 0,0 0-3 15,0 0 3-15,11 9-3 0,-11-9 2 0,0 0-2 0,14 12 3 16,12 8-3-16,-26-20 1 0,0 0-1 0,37 32 2 16,11 4-2-16,-48-36 1 0,0 0-1 0,55 45 1 15,10 12-1-15,-65-57 0 0,0 0 0 0,70 57 1 16,8-5-1-16,-78-52 0 0,0 0 0 0,76 43 0 15,-11-8 0-15,-65-35-1 0,0 0 1 0,72 26 0 16,13-5 0-16,-85-21-2 0,0 0 2 0,83 17-2 16,-11 2 2-16,-72-19-5 0,0 0 5 0,59 12-4 15,-26-3 4-15,-33-9-4 0,0 0 4 0,23 3-4 16,-7 1 4-16,-16-4-3 0,0 0 3 0,10 1-2 0,-2-2 2 16,-8 1-2-16,0 0 2 0,0 0-1 0,10-12 1 15,-10 12-1-15,0 0 1 0,-2-13 0 0,-10-6 0 16,12 19-1-16,0 0 1 0,-25-27-1 0,-15-3 1 15,40 30-1-15,0 0 1 0,-50-36 0 0,-8-7 0 16,58 43-1-16,0 0 1 0,-58-45 0 0,-4-4 0 16,62 49 0-16,0 0 0 0,-58-45 0 0,9 5 0 15,49 40 0-15,0 0 0 0,-44-29 0 0,5 5 0 16,39 24 0-16,0 0 0 0,-44-24 0 0,-6 5 0 0,50 19 0 16,0 0 0-16,-51-18 0 0,2 11 0 0,49 7 0 15,0 0 0-15,-41-5 0 0,11 5 0 0,30 0 0 16,0 0 0-16,-25 2 0 0,4 5 0 0,21-7 0 0,0 0 0 15,-16 12 0-15,4-3 0 0,12-9-2 0,0 0 2 16,-5 15-2-16,5 13 2 0,0-28-9 0,0 0 9 16,5 38-9-16,4 21 9 0,-9-59-19 0,0 0 19 15,16 65-19-15,8-1 19 0,1-1-667 0</inkml:trace>
  <inkml:trace contextRef="#ctx0" brushRef="#br1" timeOffset="127976.09">32048 3414 281 0,'0'0'0'0,"0"0"0"0,4-20 0 16,-4 20 6-16,0 0-6 0,3-12 6 0,1-1-6 15,-4 13 15-15,0 0-15 0,1-7 15 0,-1 7-15 16,0 0 10-16,0 0-10 0,0 0 10 0,-7 13-10 16,7-13 9-16,0 0-9 0,-7 27 9 0,0 15-9 0,7-42 7 15,0 0-7-15,-3 48 7 0,3 4-7 0,0-52 5 16,0 0-5-16,5 56 6 0,7-6-6 0,-12-50 4 16,0 0-4-16,15 55 5 0,2 2-5 15,-17-57 5-15,0 0-5 0,16 56 6 0,0 1-6 0,-16-57 6 16,0 0-6-16,14 52 6 0,-2-16-6 0,-12-36 6 0,0 0-6 15,9 29 7-15,0-10-7 0,-9-19 6 0,0 0-6 16,7 13 6-16,-7-13-6 0,0 0 7 0,0 0-7 16,7 0 7-16,-9-13-7 0,2 13 10 0,0 0-10 15,-5-31 11-15,-6-22-11 0,11 53 12 0,0 0-12 0,-12-71 13 16,0-11-13-16,12 82 17 0,0 0-17 0,-14-93 18 16,0-7-18-16,14 100 14 0,0 0-14 0,-9-94 14 15,9 4-14-15,0 90 11 0,0 0-11 0,1-71 11 16,-1 26-11-16,0 45 7 0,0 0-7 0,-1-33 7 15,-3 9-7-15,4 24 4 0,0 0-4 0,-2-19 4 16,2 10-4-16,0 9 3 0,0 0-3 0,-1 7 3 16,-6 16-3-16,7-23 2 0,0 0-2 0,-6 38 2 15,3 15-2-15,3-53 1 0,0 0-1 0,-2 65 2 16,2 12-2-16,0-77 0 0,0 0 0 0,0 80 1 16,-2-14-1-16,2-66 0 0,0 0 0 0,-1 64 1 15,2 0-1-15,-1-64 0 0,0 0 0 0,7 57 0 0,2-5 0 16,-9-52 0-16,0 0 0 0,12 41 0 0,4-9 0 15,-16-32 0-15,0 0 0 0,18 20 0 0,-4-16 0 16,-14-4 0-16,0 0 0 0,28-7 0 0,22-14 0 16,-50 21 1-16,0 0-1 0,51-36 1 0,-9-20-1 15,-42 56 2-15,0 0-2 0,27-57 2 0,-17-3-2 0,-10 60 2 16,0 0-2-16,-3-70 2 0,-17-7-2 0,20 77 2 16,0 0-2-16,-28-80 2 0,-7 0-2 0,35 80 3 15,0 0-3-15,-34-62 3 0,4 26-3 0,30 36 2 0,0 0-2 16,-31-16 3-16,-6 16-3 0,37 0 2 15,0 0-2-15,-41 19 3 0,-3 23-3 0,44-42 7 16,0 0-7-16,-42 52 7 0,3 10-7 0,39-62 13 16,0 0-13-16,-36 67 13 0,5-3-13 0,31-64 15 0,0 0-15 15,-25 75 16-15,2 10-16 0,23-85 14 0,0 0-14 16,-16 83 15-16,9-14-15 0,7-69 7 0,0 0-7 16,4 57 7-16,10-17-7 0,-14-40 2 0,0 0-2 0,26 28 2 15,13-11-2-15,-39-17 0 0,0 0 0 0,41 7 1 16,-6-7-1-16,-35 0 0 0,0 0 0 0,40-12 0 15,17-13 0-15,-57 25 0 0,0 0 0 0,55-39 0 16,-11-22 0-16,-44 61 0 0,0 0 0 0,37-69 0 16,-9-4 0-16,-28 73 0 0,0 0 0 0,21-73 0 15,-10 9 0-15,-11 64 0 0,0 0 0 0,-4-64 0 16,-13 2 0-16,17 62 0 0,0 0 0 0,-25-52 0 0,0 18 0 16,25 34 0-16,0 0 0 0,-26-14 0 0,-4 14 0 15,30 0 0-15,0 0 0 0,-30 12 1 0,-2 14-1 16,32-26 3-16,0 0-3 0,-28 36 3 0,1 7-3 15,27-43 4-15,0 0-4 0,-24 44 4 0,-1 6-4 16,25-50 4-16,0 0-4 0,-23 60 4 0,4 17-4 16,19-77 3-16,0 0-3 0,-16 69 4 0,7-9-4 0,9-60 3 15,0 0-3-15,0 52 3 0,9-15-3 0,-9-37 1 16,0 0-1-16,17 27 1 0,8-6-1 0,-25-21 0 16,0 0 0-16,30 9 1 0,5-9-1 0,-35 0 0 0,0 0 0 15,48-4 1-15,15-10-1 0,-63 14 0 16,0 0 0-16,66-27 1 0,-12-17-1 0,-54 44 0 15,0 0 0-15,41-57 0 0,-13-15 0 0,-28 72 0 0,0 0 0 16,16-73 0-16,-12 4 0 0,-4 69 0 0,0 0 0 16,-9-64 1-16,-12-2-1 0,21 66 1 0,0 0-1 0,-32-59 2 15,-11 11-2-15,43 48 1 0,0 0-1 0,-51-33 2 16,-7 17-2-16,58 16 3 0,0 0-3 0,-58 4 3 16,0 16-3-16,58-20 3 0,0 0-3 0,-59 37 3 15,0 11-3-15,59-48 3 0,0 0-3 0,-59 56 3 16,3 8-3-16,56-64 0 0,0 0 0 0,-48 69 0 15,13 12 0-15,35-81-1 0,0 0 1 0,-21 73-1 16,16-13 1-16,5-60-1 0,0 0 1 0,10 49-1 16,15-13 1-16,-25-36-2 0,0 0 2 0,42 25-2 15,22-13 2-15,-64-12-4 0,0 0 4 0,70 8-3 16,6-4 3-16,-76-4-2 0,0 0 2 0,79 0-2 16,6-9 2-16,-85 9-1 0,0 0 1 0,79-21-1 15,-4-6 1-15,-75 27-1 0,0 0 1 0,63-40 0 0,-14-12 0 16,-49 52 0-16,0 0 0 0,36-54 0 0,-12-1 0 15,-24 55 0-15,0 0 0 0,16-50 0 0,-10 13 0 16,-6 37 0-16,0 0 0 0,-2-31 0 0,-5 10 0 16,7 21 1-16,0 0-1 0,-13-12 2 0,-8 9-2 15,21 3 7-15,0 0-7 0,-32 3 7 0,-8 9-7 16,40-12 14-16,0 0-14 0,-51 21 14 16,-6 7-14-16,57-28 13 0,0 0-13 0,-54 41 13 0,8 15-13 0,46-56 10 15,0 0-10-15,-34 60 11 0,13-3-11 0,21-57 5 16,0 0-5-16,-14 52 6 0,3-7-6 0,11-45 0 15,0 0 0-15,-1 32 1 0,6-12-1 0,-5-20 0 0,0 0 0 16,10 12 0-16,5-3 0 0,-1 0-632 0</inkml:trace>
  <inkml:trace contextRef="#ctx0" brushRef="#br1" timeOffset="129340.63">29887 3262 270 0,'0'0'0'0,"0"0"0"16,0 0 0-16,0 0 1 0,0 0-1 16,-8 2 2-16,8-2-2 0,0 0 4 0,0 0-4 0,-2 14 4 15,5 1-4-15,-3-15 7 0,0 0-7 0,9 16 7 16,11 10-7-16,-20-26 9 0,0 0-9 0,33 26 9 15,22-4-9-15,-55-22 6 0,0 0-6 0,65 23 7 16,14 4-7-16,-79-27 8 0,0 0-8 0,96 30 8 16,13-2-8-16,-109-28 8 0,0 0-8 0,120 24 8 15,5-7-8-15,-125-17 11 0,0 0-11 0,136 16 11 16,7-4-11-16,-143-12 11 0,0 0-11 0,148 12 11 0,-10-3-11 16,-138-9 10-16,0 0-10 0,127 6 11 15,-13 7-11-15,-114-13 12 0,0 0-12 0,103 8 12 0,-21 1-12 16,-82-9 9-16,0 0-9 0,66 9 10 0,-15 1-10 15,-51-10 7-15,0 0-7 0,37 12 8 0,-14 0-8 16,-23-12 8-16,0 0-8 0,10 9 9 0,-13 3-9 16,3-12 10-16,0 0-10 0,-16 9 10 0,-14-3-10 15,30-6 11-15,0 0-11 0,-41 6 12 0,-8-12-12 16,49 6 16-16,0 0-16 0,-60-12 17 0,-19-3-17 16,79 15 24-16,0 0-24 0,-92-16 24 0,-10-1-24 15,102 17 28-15,0 0-28 0,-115-12 28 0,-7 0-28 0,122 12 22 16,0 0-22-16,-120-12 23 0,9 8-23 0,111 4 18 15,0 0-18-15,-107-3 19 0,-4-3-19 0,111 6 8 16,0 0-8-16,-103-6 9 0,12 0-9 0,91 6 3 0,0 0-3 16,-80-7 4-16,20 2-4 0,60 5 3 0,0 0-3 15,-60-8 4-15,-5 4-4 0,65 4 0 0,0 0 0 16,-58-3 1-16,17 3-1 0,41 0 0 0,0 0 0 0,-28-4 0 16,7 1 0-16,21 3 0 0,0 0 0 0,0 0 0 15,0 0 0-15,0 0 0 0,0 0 0 0,35 19 0 16,30 2 0-16,-65-21 0 0,0 0 0 15,90 20 1-15,21 3-1 0,-111-23 0 0,0 0 0 0,127 17 0 16,9 4 0-16,-136-21-1 0,0 0 1 16,148 22 0-16,11-1 0 0,-159-21-2 0,0 0 2 0,154 16-1 15,-15-4 1-15,-139-12-2 0,0 0 2 0,125 14-1 16,-24 1 1-16,-101-15-1 0,0 0 1 0,81 16-1 16,-30-8 1-16,-51-8 0 0,0 0 0 0,35 9 0 15,-8 2 0-15,-27-11 0 0,0 0 0 0,17 5 0 16,-6-5 0-16,-11 0 1 0,0 0-1 0,0 0 1 15,-12-9-1-15,12 9 2 0,0 0-2 0,-32-9 2 0,-25-3-2 16,1 0-533-16</inkml:trace>
  <inkml:trace contextRef="#ctx0" brushRef="#br1" timeOffset="130798.9">32815 2973 219 0,'-12'2'0'0,"12"-2"2"0,0 0-2 0,-44 7 2 16,2 1-2-16,42-8 8 0,0 0-8 0,-36 7 8 15,6 2-8-15,30-9 15 0,0 0-15 0,-28 16 15 16,3 8-15-16,25-24 25 0,0 0-25 0,-22 29 26 16,-1 14-26-16,23-43 33 0,0 0-33 0,-23 49 33 15,3 5-33-15,20-54 28 0,0 0-28 0,-16 64 29 16,8 8-29-16,8-72 22 0,0 0-22 0,-4 70 23 16,2-13-23-16,2-57 18 0,0 0-18 0,0 46 18 15,2-13-18-15,-2-33 12 0,0 0-12 0,4 18 13 16,1-10-13-16,-5-8 9 0,0 0-9 0,0 0 10 15,0 0-10-15,0 0 7 0,0 0-7 0,0 0 7 16,0 0-7-16,0 0 4 0,0 0-4 0,7-14 5 0,-5-10-5 16,-2 24 6-16,0 0-6 0,3-40 7 0,2-15-7 15,-5 55 10-15,0 0-10 0,8-61 10 0,-1 1-10 16,-7 60 15-16,0 0-15 0,7-50 16 0,-2 15-16 16,-5 35 21-16,0 0-21 0,5-26 22 0,1-2-22 15,-6 28 25-15,0 0-25 0,5-27 26 0,-3-3-26 16,-2 30 31-16,0 0-31 0,-2-27 32 0,-3-6-32 0,5 33 29 15,0 0-29-15,-6-28 30 0,4 11-30 16,2 17 30-16,0 0-30 0,0-12 31 0,0 12-31 0,0 0 28 0,0 0-28 16,0 0 29-16,-10 12-29 0,10-12 21 0,0 0-21 15,-5 24 22-15,3 9-22 0,2-33 17 0,0 0-17 16,2 36 18-16,-2 6-18 0,0-42 9 0,0 0-9 16,1 43 10-16,5-7-10 0,-6-36 5 0,0 0-5 15,8 37 6-15,5-5-6 0,-13-32 3 0,0 0-3 16,12 30 3-16,-3-8-3 0,-9-22 3 0,0 0-3 0,7 16 3 15,-3-7-3-15,-4-9 2 0,0 0-2 0,0 0 2 16,5 8-2-16,-5-8 2 0,0 0-2 0,0 0 2 16,7-8-2-16,-7 8 2 0,0 0-2 0,5-23 2 15,2-13-2-15,-7 36 1 0,0 0-1 0,6-37 2 16,-3 11-2-16,-3 26 2 0,0 0-2 0,4-22 2 16,-3 1-2-16,-1 21 5 0,0 0-5 0,-1-21 5 15,-6 2-5-15,7 19 8 0,0 0-8 0,-9-17 9 16,-2 5-9-16,11 12 11 0,0 0-11 0,-9-9 12 15,2 6-12-15,7 3 11 0,0 0-11 0,0 0 12 16,-9-12-12-16,9 12 11 0,0 0-11 0,0 0 11 0,-1-9-11 16,1 9 10-16,0 0-10 0,0 0 10 15,0 0-10-15,0 0 9 0,0 0-9 0,0 0 10 0,5 12-10 16,-5-12 7-16,0 0-7 0,0 12 8 0,2 0-8 16,-2-12 4-16,0 0-4 0,5 9 4 0,4 3-4 15,-9-12 1-15,0 0-1 0,10 9 1 0,-3 3-1 16,-7-12 0-16,0 0 0 0,6 12 0 0,-3-3 0 15,-3-9-3-15,0 0 3 0,0 0-2 0,6 10 2 0,-6-10-7 16,0 0 7-16,0 0-7 0,0 0 7 0,0 0-10 16,0 0 10-16,0 0-10 0,8-12 10 0,-8 12-9 15,0 0 9-15,4-9-9 0,-2-4 9 0,-2 13-7 16,0 0 7-16,-2-14-6 0,-2-2 6 0,4 16-3 0,0 0 3 16,-5-17-3-16,-4 5 3 0,9 12-1 0,0 0 1 15,-9-7 0-15,2 7 0 0,7 0 0 0,0 0 0 16,-7 7 0-16,-1 7 0 0,8-14 0 0,0 0 0 15,-9 22 1-15,2 4-1 0,7-26 0 0,0 0 0 16,0 28 1-16,7 1-1 0,-7-29 0 0,0 0 0 16,16 31 1-16,8-3-1 0,-24-28 0 0,0 0 0 0,36 28 0 15,8 5 0-15,-44-33-2 0,0 0 2 0,54 29-1 16,6-1 1-16,-60-28-10 0,0 0 10 0,60 24-10 16,-7-9 10-16,-53-15-30 0,0 0 30 0,44 9-29 15,-7-4 29-15,0 2-789 0</inkml:trace>
  <inkml:trace contextRef="#ctx0" brushRef="#br1" timeOffset="131588.54">32688 2978 405 0,'-5'7'0'0,"5"-7"-2"0,0 0 2 0,-18 38-2 0,-6 9 2 15,24-47-7-15,0 0 7 0,-23 50-7 0,2 6 7 16,21-56-9-16,0 0 9 0,-20 57-8 0,1 0 8 16,19-57-4-16,0 0 4 0,-16 55-3 0,5-3 3 15,11-52-1-15,0 0 1 0,-5 47 0 0,7-7 0 16,-2-40 0-16,0 0 0 0,3 31 0 0,1-7 0 15,-4-24 2-15,0 0-2 0,5 12 2 0,-5-12-2 16,0 0 6-16,0 0-6 0,11 0 7 0,-11 0-7 0,0 0 11 16,0 0-11-16,14-24 12 0,11-31-12 0,-25 55 16 15,0 0-16-15,28-66 16 0,-2-7-16 0,-26 73 15 16,0 0-15-16,23-67 15 0,-2 9-15 0,-21 58 19 0,0 0-19 16,23-57 20-16,-2 0-20 0,-21 57 18 15,0 0-18-15,16-48 19 0,-3 1-19 0,-13 47 18 0,0 0-18 16,10-38 19-16,1 2-19 0,-11 36 8 0,0 0-8 15,10-32 9-15,-4 5-9 0,-6 27 11 16,0 0-11-16,2-17 11 0,-2 4-11 0,0 13 11 0,0 0-11 16,0 0 12-16,-8 13-12 0,8-13 10 0,0 0-10 0,-8 27 11 15,-6 18-11-15,14-45 6 0,0 0-6 0,-13 61 6 16,4 8-6-16,9-69 3 0,0 0-3 0,-5 73 3 16,2-4-3-16,3-69 0 0,0 0 0 0,1 71 1 15,6 2-1-15,-7-73 0 0,0 0 0 0,18 72 0 16,8-6 0-16,-26-66-2 0,0 0 2 0,34 61-1 15,5-10 1-15,0 3-447 0</inkml:trace>
  <inkml:trace contextRef="#ctx0" brushRef="#br1" timeOffset="161113.96">16623 14168 337 0,'0'0'0'0,"0"0"0"0,0 0 0 16,0 0 12-16,0 0-12 0,0 0 12 0,-20 0-12 0,20 0 29 15,0 0-29-15,0 0 30 0,-8 0-30 0,8 0 40 16,0 0-40-16,0 0 41 0,-13-2-41 0,13 2 41 16,0 0-41-16,0 0 41 0,-10 2-41 0,10-2 31 15,0 0-31-15,0 0 32 0,-7 2-32 0,7-2 26 16,0 0-26-16,0 0 26 0,-6 0-26 0,6 0 20 16,0 0-20-16,0 0 20 0,-8 0-20 0,8 0 22 0,0 0-22 15,0 0 23-15,0 0-23 0,0 0 22 0,0 0-22 16,0 0 23-16,0 0-23 0,0 0 23 0,0 0-23 15,0 0 24-15,0 0-24 0,0 0 19 0,0 0-19 16,14 12 19-16,3-2-19 0,-17-10 12 0,0 0-12 16,27 12 12-16,8 4-12 0,-35-16 4 0,0 0-4 0,39 12 4 15,0-5-4-15,-39-7 7 0,0 0-7 16,37 0 7-16,7-12-7 0,-44 12 9 0,0 0-9 16,56-21 10-16,24-7-10 0,-80 28 10 0,0 0-10 0,81-41 10 15,0-14-10-15,-81 55 10 0,0 0-10 0,86-68 10 16,13-20-10-16,-99 88 9 0,0 0-9 0,101-95 10 15,3-2-10-15,-104 97 16 0,0 0-16 0,111-106 17 16,16-3-17-16,-127 109 10 0,0 0-10 0,130-104 10 16,-3 9-10-16,4 2-758 0</inkml:trace>
  <inkml:trace contextRef="#ctx0" brushRef="#br1" timeOffset="165330.84">28212 17203 91 0,'0'0'0'0,"0"0"0"0,30-1 0 0,-30 1 5 0,0 0-5 16,31-11 5-16,10-8-5 0,-41 19 4 0,0 0-4 16,44-31 5-16,4-14-5 0,-48 45 3 0,0 0-3 15,49-53 4-15,6-6-4 0,-55 59 4 0,0 0-4 16,63-56 4-16,15-3-4 0,-78 59 2 0,0 0-2 15,77-65 3-15,-1-10-3 0,-76 75 1 0,0 0-1 16,74-83 2-16,0-14-2 0,-74 97 0 0,0 0 0 0,80-95 1 16,10 3-1-16,-90 92 0 0,0 0 0 0,88-95 1 15,-9-9-1-15,-79 104 0 0,0 0 0 0,78-96 0 16,-2 19 0-16,-76 77 1 0,0 0-1 0,70-67 2 16,-1 6-2-16,-69 61 5 0,0 0-5 0,62-50 6 15,-11 12-6-15,-51 38 2 0,0 0-2 0,42-24 2 16,-13 5-2-16,-29 19 0 0,0 0 0 0,21-11 1 15,-9 4-1-15,0 1-56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C833B-4740-46EC-989D-3789FE339D8A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B9174-D10E-4A9E-95D9-5479F20228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250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B9174-D10E-4A9E-95D9-5479F20228A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89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B9174-D10E-4A9E-95D9-5479F20228A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32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B9174-D10E-4A9E-95D9-5479F20228AD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52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9130-FC09-4CE9-8629-E26A38533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E3AA0-1CEE-4B4B-8BFE-C28B3F88F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F11CD-DB58-4407-BE99-3709077C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DA53B-9CD9-497D-BCBB-BD934CE8402B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EE2AD-0166-43CA-8FDE-11DAF419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7C7BA-1716-43DB-834A-99473129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91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68D3-575A-44D9-B2D0-4BB1CDCA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4882F-B6B6-4419-A7BA-5606E8E66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E0192-B483-4650-9F2E-D7F47539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35CE-A1FE-47DA-A7AF-524A22F85F2C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CB609-6A4C-4B1A-9D7F-BD3F454A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33C63-336A-46B7-AD5A-A0588E7C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24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7BDEB-E1E5-454B-8641-1969845A0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0444D-9F98-43A4-8876-054AE9CF0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841C-D76C-4521-9984-10BDFD240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4585C-9941-48C2-A928-D4E4A93CE2B8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3E4D3-2FFD-4302-A9F2-33CEF435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48306-4EFE-4E80-831F-68C0C5AB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63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5514-5A57-489E-A19A-4DCDD775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D888-540C-441E-90A2-6E37F313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7F62A-7B61-4949-B36C-0AD89E3C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2B69-EF19-4E07-9642-7F993CED8D70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F105A-FD78-483E-9F56-0C068560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E5B2-E203-4FCA-A094-46981FC7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72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E1D43-A869-4836-B200-99C93983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7B270-DA55-4B17-84FC-135A13CEB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6EC4D-AD38-469A-BB36-2B83F52AA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8A68-75B5-4BAF-A766-396B13AE1955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8958D-08BF-43D6-AD2C-41ECB9FB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199CC-A76C-411D-9ED5-48B8801E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90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4713-2AA6-437B-8C61-2F2772A5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7584E-5788-4178-B521-F4B426531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D9C8F-EB24-48BE-A737-B7EF5D906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A65CD-DC0A-4F77-8A07-AAB973D1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16EC-19EE-4C10-90AD-1F644ED09858}" type="datetime1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FAE6B-097F-4F5E-8F1B-EA8442B0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1A5A6-3E2A-42AF-A129-5F34A373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88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A8DE-B4E4-4D11-8ED4-532F9048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5312-E1C6-478A-892F-E45368C75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21A83-2E18-4ECF-886F-B3139505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E30ED-5AFD-4254-9741-4F64636BC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32317-EE3F-4C46-B140-2A246F3A1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6F218-6A0D-4640-B681-539D2CFD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EFF15-5B06-4DBC-AA63-C2FD9728A7A1}" type="datetime1">
              <a:rPr lang="en-IN" smtClean="0"/>
              <a:t>06-05-2021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1B078-822F-415E-8073-78676A4D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8DE5D-FDB2-4B76-915D-7CA73C62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86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359D-A1B6-474B-81E4-B2929B1A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E20C8-04A4-445F-97CE-1C5A01B7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A20-CF7C-4B5B-8408-5B1F3801EC91}" type="datetime1">
              <a:rPr lang="en-IN" smtClean="0"/>
              <a:t>06-05-2021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85902-38EE-4AA8-8FAA-B2F7F4ED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53DC3-7742-4A88-801E-AFBD3525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26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30594-780B-417A-9A3B-D176AAB09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6F84-0B2D-410B-9DC6-A000CF24F055}" type="datetime1">
              <a:rPr lang="en-IN" smtClean="0"/>
              <a:t>06-05-2021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FEFA0-E4B6-4B5A-9DEE-FEE6CD27C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E5BFE-7595-4F92-905C-6C27E667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1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092A-FC49-44CC-8CDE-21D775C0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F850F-C276-4D22-9B17-828E0207A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26011-DE60-4487-A671-B605C14C8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F87A4-2355-415F-A38D-F396679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94A6-17A2-43F2-A275-DCC45B01A59E}" type="datetime1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1BD5-E3CD-4EA9-A194-1772C1AB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D306-3DBE-44AA-AC23-85E92CD5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54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AE2C-0F17-4188-BFBD-D22725B5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438BF-DC06-4C08-9EB2-FA7EEE2A8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B9E37-8A4B-434A-92F1-72C46B74F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4C6A1-83FB-49AC-AA8D-AB78343B5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5D30-C969-4E38-8284-CA6BA2345ED9}" type="datetime1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A8446-7B4C-442F-B401-8A3DF4A7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1B490-4DEC-4951-A3F7-A00E9083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51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92B58D-B6C6-4652-BB25-151AC9F2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6BFE1-09EE-4C13-A5E2-86EF09E54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D633-F66E-4F3E-9ECB-8AE4DEFAD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F4117-0906-4F6C-A9F8-458B5DDBAD98}" type="datetime1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11CE3-5298-4882-B703-D304C421C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71C90-2045-4A22-8A61-38276EF2D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7771B-757B-46C7-B638-2EA4E4EA5A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70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B14C-B56F-4D16-A46E-A9A2F124D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920" y="335915"/>
            <a:ext cx="11562080" cy="3402965"/>
          </a:xfrm>
        </p:spPr>
        <p:txBody>
          <a:bodyPr>
            <a:normAutofit/>
          </a:bodyPr>
          <a:lstStyle/>
          <a:p>
            <a:r>
              <a:rPr lang="en-IN" sz="8000" b="1" dirty="0"/>
              <a:t>BUILDING MATERIALS AND CONCRETE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57E07-93F2-4886-9F10-B0BDB030F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5920" y="4282758"/>
            <a:ext cx="5130800" cy="1655762"/>
          </a:xfrm>
        </p:spPr>
        <p:txBody>
          <a:bodyPr/>
          <a:lstStyle/>
          <a:p>
            <a:r>
              <a:rPr lang="en-IN" dirty="0" err="1">
                <a:solidFill>
                  <a:schemeClr val="accent1"/>
                </a:solidFill>
              </a:rPr>
              <a:t>B.Tech</a:t>
            </a:r>
            <a:r>
              <a:rPr lang="en-IN" dirty="0">
                <a:solidFill>
                  <a:schemeClr val="accent1"/>
                </a:solidFill>
              </a:rPr>
              <a:t> 2</a:t>
            </a:r>
            <a:r>
              <a:rPr lang="en-IN" baseline="30000" dirty="0">
                <a:solidFill>
                  <a:schemeClr val="accent1"/>
                </a:solidFill>
              </a:rPr>
              <a:t>nd</a:t>
            </a:r>
            <a:r>
              <a:rPr lang="en-IN" dirty="0">
                <a:solidFill>
                  <a:schemeClr val="accent1"/>
                </a:solidFill>
              </a:rPr>
              <a:t> Year (IV Semester)</a:t>
            </a:r>
          </a:p>
          <a:p>
            <a:endParaRPr lang="en-IN" dirty="0"/>
          </a:p>
          <a:p>
            <a:r>
              <a:rPr lang="en-IN" sz="36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0CF55-6255-4F4B-83C9-E76829AB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53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5C9B7-4A95-4484-B5D9-3CA63E86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10</a:t>
            </a:fld>
            <a:endParaRPr lang="en-IN"/>
          </a:p>
        </p:txBody>
      </p:sp>
      <p:pic>
        <p:nvPicPr>
          <p:cNvPr id="1026" name="Picture 2" descr="Collection Of 15 Igneous Rocks, एजुकेशनल ऐड, शैक्षणिक ऐड in Ambala , Amit  International | ID: 4313625233">
            <a:extLst>
              <a:ext uri="{FF2B5EF4-FFF2-40B4-BE49-F238E27FC236}">
                <a16:creationId xmlns:a16="http://schemas.microsoft.com/office/drawing/2014/main" id="{DE378B72-2977-4A07-93D5-3463DDB13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" t="20665" r="6857" b="9033"/>
          <a:stretch/>
        </p:blipFill>
        <p:spPr bwMode="auto">
          <a:xfrm>
            <a:off x="361684" y="1168400"/>
            <a:ext cx="8280520" cy="51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75DC6-A616-4873-995A-6F3A41069333}"/>
              </a:ext>
            </a:extLst>
          </p:cNvPr>
          <p:cNvSpPr txBox="1"/>
          <p:nvPr/>
        </p:nvSpPr>
        <p:spPr>
          <a:xfrm>
            <a:off x="8768080" y="2245360"/>
            <a:ext cx="3027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dirty="0">
                <a:solidFill>
                  <a:srgbClr val="002060"/>
                </a:solidFill>
              </a:rPr>
              <a:t>TYPES OF IGNEOUS ROCKS</a:t>
            </a:r>
          </a:p>
        </p:txBody>
      </p:sp>
    </p:spTree>
    <p:extLst>
      <p:ext uri="{BB962C8B-B14F-4D97-AF65-F5344CB8AC3E}">
        <p14:creationId xmlns:p14="http://schemas.microsoft.com/office/powerpoint/2010/main" val="13526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EEB9-E687-4465-A23E-7FF2B467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SEDIMENTARY ROCKS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D908-5656-4501-9F6F-F8FDADDA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2320608"/>
            <a:ext cx="11440160" cy="4166235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/>
              <a:t>These rocks are formed by gradual deposition of disintegrated rocks, vegetable matter and clay at the bottom of the rivers, lakes or sea.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Examples:</a:t>
            </a:r>
          </a:p>
          <a:p>
            <a:pPr marL="0" indent="0">
              <a:buNone/>
            </a:pPr>
            <a:r>
              <a:rPr lang="en-IN" dirty="0"/>
              <a:t>		Lime stone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Sand stone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A0F31-4ECD-4F90-ACA1-DD066CEE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12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7E597-D7C5-47A4-9B4B-F28106271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60" y="5106352"/>
            <a:ext cx="4541520" cy="14325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4000" dirty="0">
                <a:solidFill>
                  <a:srgbClr val="002060"/>
                </a:solidFill>
              </a:rPr>
              <a:t>TYPES SEDIMENTARY ROCKS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826B2-A9A1-43FE-8566-E99129ED8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12</a:t>
            </a:fld>
            <a:endParaRPr lang="en-IN"/>
          </a:p>
        </p:txBody>
      </p:sp>
      <p:pic>
        <p:nvPicPr>
          <p:cNvPr id="2050" name="Picture 2" descr="Collage of sedimentary rocks">
            <a:extLst>
              <a:ext uri="{FF2B5EF4-FFF2-40B4-BE49-F238E27FC236}">
                <a16:creationId xmlns:a16="http://schemas.microsoft.com/office/drawing/2014/main" id="{1C16FD74-7B98-4574-9425-7B27CEA78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488950"/>
            <a:ext cx="68580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9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6F61-7178-4A84-A63A-94B7A920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METAMORPHIC ROCKS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F667-5E3A-4CD9-A07C-5BF43730B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When sedimentary or igneous rocks are subjected to great heat and pressure inside the earth, then a new variety of rock is formed which is known as metamorphic rocks.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dirty="0"/>
              <a:t>Examples:</a:t>
            </a:r>
          </a:p>
          <a:p>
            <a:pPr marL="0" indent="0" algn="just">
              <a:buNone/>
            </a:pPr>
            <a:r>
              <a:rPr lang="en-IN" dirty="0"/>
              <a:t>		lime stone changes to marble.</a:t>
            </a:r>
          </a:p>
          <a:p>
            <a:pPr marL="0" indent="0" algn="just">
              <a:buNone/>
            </a:pPr>
            <a:r>
              <a:rPr lang="en-IN" dirty="0"/>
              <a:t>		slate changes to gneiss.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7B647-6DB3-4552-9648-1221BF9A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89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656E-B9B3-4410-BED3-997906C73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6026900"/>
            <a:ext cx="10622280" cy="52800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4000" dirty="0">
                <a:solidFill>
                  <a:srgbClr val="002060"/>
                </a:solidFill>
              </a:rPr>
              <a:t>TYPES OF METAMORPHIC ROCKS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816F7-CEEF-4A1A-B89A-E8EB107B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14</a:t>
            </a:fld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063A52-4841-4D5E-8105-481738901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9" b="-1"/>
          <a:stretch/>
        </p:blipFill>
        <p:spPr bwMode="auto">
          <a:xfrm>
            <a:off x="1186814" y="365125"/>
            <a:ext cx="9572625" cy="53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9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ACE1-D4F6-433A-9646-8E832290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PHYSICAL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536C-6708-445E-9DDF-8F0F42EF1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0137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Stratified rocks 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Unstratified rocks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21524-0E3C-482E-A0C8-03B026E6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60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AF45-0FA7-4D66-B960-F92D2BC7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0" y="1169843"/>
            <a:ext cx="4384040" cy="1325563"/>
          </a:xfrm>
        </p:spPr>
        <p:txBody>
          <a:bodyPr/>
          <a:lstStyle/>
          <a:p>
            <a:pPr algn="r"/>
            <a:r>
              <a:rPr lang="en-IN" dirty="0">
                <a:solidFill>
                  <a:srgbClr val="0070C0"/>
                </a:solidFill>
              </a:rPr>
              <a:t>STRATIFIED ROCKS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BF790-92F5-4A2E-901F-37DB0B81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16</a:t>
            </a:fld>
            <a:endParaRPr lang="en-IN"/>
          </a:p>
        </p:txBody>
      </p:sp>
      <p:sp>
        <p:nvSpPr>
          <p:cNvPr id="5" name="AutoShape 2" descr="Stratified Rock High Resolution Stock Photography and Images - Alamy">
            <a:extLst>
              <a:ext uri="{FF2B5EF4-FFF2-40B4-BE49-F238E27FC236}">
                <a16:creationId xmlns:a16="http://schemas.microsoft.com/office/drawing/2014/main" id="{91803037-19E0-47AC-A156-F9555D96FE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229917" y="2495406"/>
            <a:ext cx="3606800" cy="408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IN" dirty="0"/>
              <a:t>Exhibit distinct layers which can be separated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Examples: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Lime stone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Slate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sandstone</a:t>
            </a:r>
          </a:p>
        </p:txBody>
      </p:sp>
      <p:pic>
        <p:nvPicPr>
          <p:cNvPr id="4100" name="Picture 4" descr="Stratified Rock High Resolution Stock Photography and Images - Alamy">
            <a:extLst>
              <a:ext uri="{FF2B5EF4-FFF2-40B4-BE49-F238E27FC236}">
                <a16:creationId xmlns:a16="http://schemas.microsoft.com/office/drawing/2014/main" id="{8E225430-30C8-47E5-817F-58888B0BA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"/>
          <a:stretch/>
        </p:blipFill>
        <p:spPr bwMode="auto">
          <a:xfrm>
            <a:off x="157480" y="1169843"/>
            <a:ext cx="7437437" cy="55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946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4BE8-55E3-4DDC-AF1D-5B78FBF31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0" y="410368"/>
            <a:ext cx="3784600" cy="1325563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UNSTRATIFIED ROCKS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1BFCA-8DEC-4C11-99E6-01703ADE7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0560" y="2005012"/>
            <a:ext cx="3616021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Do not show any sign of strata and cannot be easily split into slabs.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Examples:</a:t>
            </a:r>
          </a:p>
          <a:p>
            <a:pPr marL="0" indent="0">
              <a:buNone/>
            </a:pPr>
            <a:r>
              <a:rPr lang="en-IN" dirty="0"/>
              <a:t>Granite</a:t>
            </a:r>
          </a:p>
          <a:p>
            <a:pPr marL="0" indent="0">
              <a:buNone/>
            </a:pPr>
            <a:r>
              <a:rPr lang="en-IN" dirty="0"/>
              <a:t>marble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78AC1-76AC-415D-BA4B-D0A9ACC5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17</a:t>
            </a:fld>
            <a:endParaRPr lang="en-IN"/>
          </a:p>
        </p:txBody>
      </p:sp>
      <p:pic>
        <p:nvPicPr>
          <p:cNvPr id="5122" name="Picture 2" descr="ALEX STREKEISEN-Marble-">
            <a:extLst>
              <a:ext uri="{FF2B5EF4-FFF2-40B4-BE49-F238E27FC236}">
                <a16:creationId xmlns:a16="http://schemas.microsoft.com/office/drawing/2014/main" id="{519E1025-9DFC-4C1E-B5B8-FDCC24C8C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19" y="1596390"/>
            <a:ext cx="7687936" cy="46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2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E06B-E185-4C22-A539-77940611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CHEMICAL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D1EFD-010C-4EE8-A9EE-A9C0891C2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SILICIOUS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ARGILLACEOUS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CALCARIOUS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4FEC4-9298-4845-9787-4A4896A85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64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11D7-7E90-42CA-9DC5-8B0C4720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SILICIOUS ROCK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4A0B-528E-42B8-8211-A2749233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Silica is the main constituent.</a:t>
            </a:r>
          </a:p>
          <a:p>
            <a:r>
              <a:rPr lang="en-IN" dirty="0"/>
              <a:t>Rocks containing silica in free form are harder.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Examples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Sandstone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Quartzite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FB074-92B6-4558-A4EC-3CE1A73C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20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F37B-3E16-4164-B90D-27657C63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136525"/>
            <a:ext cx="455676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accent1"/>
                </a:solidFill>
              </a:rPr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4AAC-8737-4320-BC6A-5C8C676FF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" y="1046480"/>
            <a:ext cx="10723880" cy="513048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UNIT 1 </a:t>
            </a:r>
            <a:r>
              <a:rPr lang="en-IN" dirty="0"/>
              <a:t>– BRICKS AND STONES, MASONRY</a:t>
            </a:r>
          </a:p>
          <a:p>
            <a:endParaRPr lang="en-IN" dirty="0"/>
          </a:p>
          <a:p>
            <a:r>
              <a:rPr lang="en-IN" b="1" dirty="0">
                <a:solidFill>
                  <a:schemeClr val="accent1"/>
                </a:solidFill>
              </a:rPr>
              <a:t>UNIT 2 </a:t>
            </a:r>
            <a:r>
              <a:rPr lang="en-IN" dirty="0"/>
              <a:t>– BUILDING COMPONENTS </a:t>
            </a:r>
          </a:p>
          <a:p>
            <a:endParaRPr lang="en-IN" dirty="0"/>
          </a:p>
          <a:p>
            <a:r>
              <a:rPr lang="en-IN" b="1" dirty="0">
                <a:solidFill>
                  <a:schemeClr val="accent1"/>
                </a:solidFill>
              </a:rPr>
              <a:t>UNIT 3 </a:t>
            </a:r>
            <a:r>
              <a:rPr lang="en-IN" dirty="0"/>
              <a:t>– OTHER CONSTRUCTION PRACTICES</a:t>
            </a:r>
          </a:p>
          <a:p>
            <a:endParaRPr lang="en-IN" dirty="0"/>
          </a:p>
          <a:p>
            <a:r>
              <a:rPr lang="en-IN" b="1" dirty="0">
                <a:solidFill>
                  <a:schemeClr val="accent1"/>
                </a:solidFill>
              </a:rPr>
              <a:t>UNIT 4 </a:t>
            </a:r>
            <a:r>
              <a:rPr lang="en-IN" dirty="0"/>
              <a:t>– CONSTITUENTS OF CONCRETE</a:t>
            </a:r>
          </a:p>
          <a:p>
            <a:endParaRPr lang="en-IN" dirty="0"/>
          </a:p>
          <a:p>
            <a:r>
              <a:rPr lang="en-IN" b="1" dirty="0">
                <a:solidFill>
                  <a:schemeClr val="accent1"/>
                </a:solidFill>
              </a:rPr>
              <a:t>UNIT 5 </a:t>
            </a:r>
            <a:r>
              <a:rPr lang="en-IN" dirty="0"/>
              <a:t>– FRESH CONCRETE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A0BCC-FB8E-49B0-B1DE-522A2A63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79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BDDB9-83F9-4D43-B16E-7C2700FE4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ARGILLACEOUS ROCKS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DB269-D6E7-4200-9560-B3AA1FD3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Clay or alumina is the main constituent. </a:t>
            </a:r>
          </a:p>
          <a:p>
            <a:endParaRPr lang="en-IN" dirty="0"/>
          </a:p>
          <a:p>
            <a:r>
              <a:rPr lang="en-IN" dirty="0"/>
              <a:t>Slate, laterite, kaolin, etc., belong to this category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CC9C3-720B-4654-81B8-1C30D6CB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48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5F04-9164-48CE-A341-537B1DE5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Calcarious</a:t>
            </a:r>
            <a:r>
              <a:rPr lang="en-IN" dirty="0"/>
              <a:t> rocks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60B17-9F8B-4E3E-88E8-69689A021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Calcium carbonate or lime are the leading constituent.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Examples:</a:t>
            </a:r>
          </a:p>
          <a:p>
            <a:pPr marL="0" indent="0">
              <a:buNone/>
            </a:pPr>
            <a:r>
              <a:rPr lang="en-IN" dirty="0"/>
              <a:t>Limestone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Marble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293-B043-4197-89E5-4EAB11E3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0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4816-3DD7-4F44-B1E0-23217884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PROPERTIES OF GOOD BUILDING 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4FD04-FDCF-44F1-93E8-7F2285C5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12920" cy="4788535"/>
          </a:xfrm>
        </p:spPr>
        <p:txBody>
          <a:bodyPr>
            <a:normAutofit/>
          </a:bodyPr>
          <a:lstStyle/>
          <a:p>
            <a:r>
              <a:rPr lang="en-IN" dirty="0"/>
              <a:t>Appearance and colour</a:t>
            </a:r>
          </a:p>
          <a:p>
            <a:r>
              <a:rPr lang="en-IN" dirty="0"/>
              <a:t>Weight </a:t>
            </a:r>
          </a:p>
          <a:p>
            <a:r>
              <a:rPr lang="en-IN" dirty="0"/>
              <a:t>Porosity and absorption</a:t>
            </a:r>
          </a:p>
          <a:p>
            <a:r>
              <a:rPr lang="en-IN" dirty="0"/>
              <a:t>Fineness of grain</a:t>
            </a:r>
          </a:p>
          <a:p>
            <a:r>
              <a:rPr lang="en-IN" dirty="0"/>
              <a:t>Compactness</a:t>
            </a:r>
          </a:p>
          <a:p>
            <a:r>
              <a:rPr lang="en-IN" dirty="0"/>
              <a:t>Resistance to fire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58D48-DBB5-4B92-BE3A-76F143AE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22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E7D67-4ED3-49D5-A9FF-2550D53BDA2A}"/>
              </a:ext>
            </a:extLst>
          </p:cNvPr>
          <p:cNvSpPr txBox="1"/>
          <p:nvPr/>
        </p:nvSpPr>
        <p:spPr>
          <a:xfrm>
            <a:off x="6929120" y="1864360"/>
            <a:ext cx="4312920" cy="306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800" dirty="0"/>
              <a:t>Hardness and toughness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800" dirty="0"/>
              <a:t>Strength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800" dirty="0"/>
              <a:t>durability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800" dirty="0"/>
              <a:t>Dressing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800" dirty="0"/>
              <a:t>Cost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800" dirty="0"/>
              <a:t>seasoning</a:t>
            </a:r>
          </a:p>
        </p:txBody>
      </p:sp>
    </p:spTree>
    <p:extLst>
      <p:ext uri="{BB962C8B-B14F-4D97-AF65-F5344CB8AC3E}">
        <p14:creationId xmlns:p14="http://schemas.microsoft.com/office/powerpoint/2010/main" val="259860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433F-223A-4012-8D3A-CAEA0C6C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12ACC-ACF6-4A84-954A-A3F89535E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4000" dirty="0"/>
              <a:t>Explain the Geological Classification of stones?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758E2-ECE2-4F1B-BB99-C03967F1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878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230F-C923-416B-B153-EB85F6D5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6000" b="1" dirty="0">
                <a:solidFill>
                  <a:srgbClr val="00B0F0"/>
                </a:solidFill>
              </a:rPr>
              <a:t>BRICKS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A867B-C8BB-44E8-B557-23D516C9E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Bricks are obtained by moulding clay in rectangular blocks of uniform size and the by drying and burning these blocks.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D1FF2-5F76-4857-B306-7C2835C0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765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C233-804C-40ED-A423-B0364A58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54928"/>
            <a:ext cx="10515600" cy="1090613"/>
          </a:xfrm>
        </p:spPr>
        <p:txBody>
          <a:bodyPr/>
          <a:lstStyle/>
          <a:p>
            <a:pPr algn="r"/>
            <a:r>
              <a:rPr lang="en-IN" b="1" dirty="0">
                <a:solidFill>
                  <a:srgbClr val="00B0F0"/>
                </a:solidFill>
              </a:rPr>
              <a:t>COMPARISON OF STONE AND BRICK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641D57-AFE7-44E8-A0AF-502B2E47E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002643"/>
              </p:ext>
            </p:extLst>
          </p:nvPr>
        </p:nvGraphicFramePr>
        <p:xfrm>
          <a:off x="352425" y="971550"/>
          <a:ext cx="11420475" cy="5831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4726">
                  <a:extLst>
                    <a:ext uri="{9D8B030D-6E8A-4147-A177-3AD203B41FA5}">
                      <a16:colId xmlns:a16="http://schemas.microsoft.com/office/drawing/2014/main" val="3097856393"/>
                    </a:ext>
                  </a:extLst>
                </a:gridCol>
                <a:gridCol w="4868260">
                  <a:extLst>
                    <a:ext uri="{9D8B030D-6E8A-4147-A177-3AD203B41FA5}">
                      <a16:colId xmlns:a16="http://schemas.microsoft.com/office/drawing/2014/main" val="2581176996"/>
                    </a:ext>
                  </a:extLst>
                </a:gridCol>
                <a:gridCol w="5767489">
                  <a:extLst>
                    <a:ext uri="{9D8B030D-6E8A-4147-A177-3AD203B41FA5}">
                      <a16:colId xmlns:a16="http://schemas.microsoft.com/office/drawing/2014/main" val="1598840252"/>
                    </a:ext>
                  </a:extLst>
                </a:gridCol>
              </a:tblGrid>
              <a:tr h="372767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solidFill>
                            <a:srgbClr val="00B0F0"/>
                          </a:solidFill>
                        </a:rPr>
                        <a:t>S.No</a:t>
                      </a:r>
                      <a:endParaRPr lang="en-IN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B0F0"/>
                          </a:solidFill>
                        </a:rPr>
                        <a:t>Stone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00B0F0"/>
                          </a:solidFill>
                        </a:rPr>
                        <a:t>Brick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7521"/>
                  </a:ext>
                </a:extLst>
              </a:tr>
              <a:tr h="372767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It is heavier than brick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It is lighter than stone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703135"/>
                  </a:ext>
                </a:extLst>
              </a:tr>
              <a:tr h="372767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It is obtained from rocks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Made from clay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964661"/>
                  </a:ext>
                </a:extLst>
              </a:tr>
              <a:tr h="372767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Free from clay holes and flaws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Free from lumps, flaws and cracks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23440"/>
                  </a:ext>
                </a:extLst>
              </a:tr>
              <a:tr h="372767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Hard and tough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Hard and sound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27038"/>
                  </a:ext>
                </a:extLst>
              </a:tr>
              <a:tr h="372767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It absorbs heat more than a brick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It absorbs less heat comparatively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72255"/>
                  </a:ext>
                </a:extLst>
              </a:tr>
              <a:tr h="372767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Water absorption is less than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Water absorption is less than 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72524"/>
                  </a:ext>
                </a:extLst>
              </a:tr>
              <a:tr h="64340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It is uniform in colour and can be shaped to desired size.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Uniform in colour, shape and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94010"/>
                  </a:ext>
                </a:extLst>
              </a:tr>
              <a:tr h="919153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It has high durability which depends upon its chemical composition and its physical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Its durability is less than that of stone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91281"/>
                  </a:ext>
                </a:extLst>
              </a:tr>
              <a:tr h="64340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Particularly suitable for construction work in industrial area as it is acid and smoke proof.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Acid and smoke resistance is good but less than that of stone.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306843"/>
                  </a:ext>
                </a:extLst>
              </a:tr>
              <a:tr h="372767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Quarrying dressing and transportation costly.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Overall cost of manufacture less than stone.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940127"/>
                  </a:ext>
                </a:extLst>
              </a:tr>
              <a:tr h="643408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Labour cost for laying is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Easily laid to form walls of required uniform thickness, labour cost for brick masonry much less.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998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3CE2-17B2-4483-95D8-078F81A2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76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3884-7707-4498-9B93-CB7533E0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800" b="1" dirty="0">
                <a:solidFill>
                  <a:srgbClr val="00B0F0"/>
                </a:solidFill>
              </a:rPr>
              <a:t>COMPOSITION OF GOOD EARTH BRICK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F5A0-B1F5-4341-A722-3E1EB1557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Alumina: 20 – 30 %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Silica : 50% to 60% 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Lime: &lt;5%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dirty="0"/>
              <a:t>Oxide of iron: 5 – 6%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C41BC-BF12-47D3-8AA5-ED6E8442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09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4808-B8A5-4B10-AFFD-8EF28B3C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800" b="1" dirty="0">
                <a:solidFill>
                  <a:srgbClr val="00B0F0"/>
                </a:solidFill>
              </a:rPr>
              <a:t>MANUFACTURE OF BRICKS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52ED9-F617-402A-A793-24168346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600"/>
            <a:ext cx="11039475" cy="5121275"/>
          </a:xfrm>
        </p:spPr>
        <p:txBody>
          <a:bodyPr/>
          <a:lstStyle/>
          <a:p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Preparation of clay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Moulding of bricks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Drying of bricks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Burning of bricks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003CC-D0A5-4CD2-870E-76CFB927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050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81995-C9F9-43FB-B86A-EBD46502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0" y="5314949"/>
            <a:ext cx="2857500" cy="86201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Process of brick manufacturing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D1B12-991D-4864-A464-A183018C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28</a:t>
            </a:fld>
            <a:endParaRPr lang="en-IN"/>
          </a:p>
        </p:txBody>
      </p:sp>
      <p:pic>
        <p:nvPicPr>
          <p:cNvPr id="1026" name="Picture 2" descr="4 PRIMARY STEPS OF BRICK MANUFACTURING PROCESS - CivilBlog.Org">
            <a:extLst>
              <a:ext uri="{FF2B5EF4-FFF2-40B4-BE49-F238E27FC236}">
                <a16:creationId xmlns:a16="http://schemas.microsoft.com/office/drawing/2014/main" id="{B99F9C16-6FCA-43E6-97C2-B950D9173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90563"/>
            <a:ext cx="7600950" cy="576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15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98A2-2B50-4209-B4F4-4827ADDC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Preparation of Clay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5DDD-020A-4425-83BD-FE45B865E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476375"/>
            <a:ext cx="11544300" cy="50165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UNSOILING:</a:t>
            </a:r>
            <a:r>
              <a:rPr lang="en-IN" dirty="0"/>
              <a:t> Top layer of 20cm depth is removed as it contains impurities</a:t>
            </a:r>
          </a:p>
          <a:p>
            <a:r>
              <a:rPr lang="en-IN" dirty="0">
                <a:solidFill>
                  <a:srgbClr val="FF0000"/>
                </a:solidFill>
              </a:rPr>
              <a:t>Digging</a:t>
            </a:r>
            <a:r>
              <a:rPr lang="en-IN" dirty="0"/>
              <a:t>: clay dug out from ground is spread on level ground about 60 to 120cm heap.</a:t>
            </a:r>
          </a:p>
          <a:p>
            <a:r>
              <a:rPr lang="en-IN" dirty="0">
                <a:solidFill>
                  <a:srgbClr val="FF0000"/>
                </a:solidFill>
              </a:rPr>
              <a:t>Cleaning</a:t>
            </a:r>
            <a:r>
              <a:rPr lang="en-IN" dirty="0"/>
              <a:t>: stones, pebbles, vegetable matter etc, are removed and converted into powder form.</a:t>
            </a:r>
          </a:p>
          <a:p>
            <a:r>
              <a:rPr lang="en-IN" dirty="0">
                <a:solidFill>
                  <a:srgbClr val="FF0000"/>
                </a:solidFill>
              </a:rPr>
              <a:t>Weathering</a:t>
            </a:r>
            <a:r>
              <a:rPr lang="en-IN" dirty="0"/>
              <a:t>: clay is exposed to atmosphere from few weeks to full season.</a:t>
            </a:r>
          </a:p>
          <a:p>
            <a:r>
              <a:rPr lang="en-IN" dirty="0">
                <a:solidFill>
                  <a:srgbClr val="FF0000"/>
                </a:solidFill>
              </a:rPr>
              <a:t>Blending</a:t>
            </a:r>
            <a:r>
              <a:rPr lang="en-IN" dirty="0"/>
              <a:t>: clay is made loose and any ingredient to be added to it, is spread out at top and turning it up and down in vertical direction.</a:t>
            </a:r>
          </a:p>
          <a:p>
            <a:r>
              <a:rPr lang="en-IN" dirty="0">
                <a:solidFill>
                  <a:srgbClr val="FF0000"/>
                </a:solidFill>
              </a:rPr>
              <a:t>Tempering</a:t>
            </a:r>
            <a:r>
              <a:rPr lang="en-IN" dirty="0"/>
              <a:t>: clay is brought to a proper degree of hardness, then water is added to clay and whole mass is kneaded or presses under the feet of men or cattle. Tempering is usually done in a pug mill.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66290-E5D7-4410-98ED-37DD46B0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65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54E4-0994-4A58-8FC3-1CA75E90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B0A6D-BE7C-4C3D-91BF-7A637112A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S.K. DUGGAL, “BUILDING MATERIALS”</a:t>
            </a:r>
          </a:p>
          <a:p>
            <a:endParaRPr lang="en-IN" dirty="0"/>
          </a:p>
          <a:p>
            <a:r>
              <a:rPr lang="en-IN" dirty="0">
                <a:solidFill>
                  <a:schemeClr val="accent1"/>
                </a:solidFill>
              </a:rPr>
              <a:t>S.C. RANGWALA, “ENGINEERING MATERIALS”</a:t>
            </a:r>
          </a:p>
          <a:p>
            <a:endParaRPr lang="en-IN" dirty="0"/>
          </a:p>
          <a:p>
            <a:r>
              <a:rPr lang="en-IN" dirty="0">
                <a:solidFill>
                  <a:schemeClr val="accent6"/>
                </a:solidFill>
              </a:rPr>
              <a:t>B.C. PUNMIA, “BUILDING CONSTRUCTION”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E4DE7-46ED-4F27-B360-1062A0B6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78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1F8A8CB-57CD-44E3-832C-424DA5DB6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494412"/>
            <a:ext cx="5837071" cy="60683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4F1C3-BB2A-4A56-9CB6-81AF6FFB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30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E77BF-8B64-4D26-8BE0-2D56D27787FE}"/>
              </a:ext>
            </a:extLst>
          </p:cNvPr>
          <p:cNvSpPr txBox="1"/>
          <p:nvPr/>
        </p:nvSpPr>
        <p:spPr>
          <a:xfrm>
            <a:off x="7115175" y="5833130"/>
            <a:ext cx="356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PUG MILL</a:t>
            </a:r>
          </a:p>
        </p:txBody>
      </p:sp>
    </p:spTree>
    <p:extLst>
      <p:ext uri="{BB962C8B-B14F-4D97-AF65-F5344CB8AC3E}">
        <p14:creationId xmlns:p14="http://schemas.microsoft.com/office/powerpoint/2010/main" val="4026006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CA12-E081-4EFA-82A5-50AAF855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4800" b="1" dirty="0">
                <a:solidFill>
                  <a:srgbClr val="0070C0"/>
                </a:solidFill>
              </a:rPr>
              <a:t>MOULDING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0A721-6514-4C72-B555-1D2C301A8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HAND MOULDING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2800" dirty="0"/>
              <a:t>Ground moulded bricks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2800" dirty="0"/>
              <a:t>Table moulded bricks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MACHINE MOULDING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2800" dirty="0"/>
              <a:t>Plastic clay machines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sz="2800" dirty="0"/>
              <a:t>Dry clay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1038C-8679-4D4C-B4DE-EF4F85E1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513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6D47-C8C1-48F0-9802-6B03B3B1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>
                <a:solidFill>
                  <a:srgbClr val="0070C0"/>
                </a:solidFill>
              </a:rPr>
              <a:t>Hand mould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1A5B-0C48-45C1-929F-F38F0212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Moulds are rectangular boxes of wood or steel, which are open at top and bottom. Steel moulds are more durable and used for manufacturing bricks on large scale.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C2AAF-3D9B-49F3-92AA-7CAAD7B7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32</a:t>
            </a:fld>
            <a:endParaRPr lang="en-IN"/>
          </a:p>
        </p:txBody>
      </p:sp>
      <p:pic>
        <p:nvPicPr>
          <p:cNvPr id="4098" name="Picture 2" descr="Standard Plastic Brick Mould, Rs 450 /box Chirag Industries | ID:  16152209288">
            <a:extLst>
              <a:ext uri="{FF2B5EF4-FFF2-40B4-BE49-F238E27FC236}">
                <a16:creationId xmlns:a16="http://schemas.microsoft.com/office/drawing/2014/main" id="{E0856C32-DB14-4663-801B-2FDA6BFD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90913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el Brick Mould at Rs 800/piece | Brick Mold | ID: 18922942548">
            <a:extLst>
              <a:ext uri="{FF2B5EF4-FFF2-40B4-BE49-F238E27FC236}">
                <a16:creationId xmlns:a16="http://schemas.microsoft.com/office/drawing/2014/main" id="{9E90B788-299B-4A53-AC60-E3DBC401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57" y="2827626"/>
            <a:ext cx="3711286" cy="37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426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90D50-A528-48CC-9F8D-A6C0CE03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33</a:t>
            </a:fld>
            <a:endParaRPr lang="en-IN"/>
          </a:p>
        </p:txBody>
      </p:sp>
      <p:pic>
        <p:nvPicPr>
          <p:cNvPr id="3074" name="Picture 2" descr="Hand moulding,ground moulding and machine moulding of bricks">
            <a:extLst>
              <a:ext uri="{FF2B5EF4-FFF2-40B4-BE49-F238E27FC236}">
                <a16:creationId xmlns:a16="http://schemas.microsoft.com/office/drawing/2014/main" id="{91540182-9F95-47A6-93C1-2D0B7148C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64" y="315913"/>
            <a:ext cx="4772211" cy="363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ick-Production – Hand Moulding - Sounds Of Changes">
            <a:extLst>
              <a:ext uri="{FF2B5EF4-FFF2-40B4-BE49-F238E27FC236}">
                <a16:creationId xmlns:a16="http://schemas.microsoft.com/office/drawing/2014/main" id="{58008ABD-600D-469D-957A-0AED0E52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08" y="3429000"/>
            <a:ext cx="5672667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C3878C-32ED-4097-8B68-F8F1DE588255}"/>
              </a:ext>
            </a:extLst>
          </p:cNvPr>
          <p:cNvSpPr txBox="1"/>
          <p:nvPr/>
        </p:nvSpPr>
        <p:spPr>
          <a:xfrm>
            <a:off x="5572125" y="449817"/>
            <a:ext cx="4448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GROUND MOULDED BRICKS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F57F1-A070-4996-95CC-BE41D6EB0E2E}"/>
              </a:ext>
            </a:extLst>
          </p:cNvPr>
          <p:cNvSpPr txBox="1"/>
          <p:nvPr/>
        </p:nvSpPr>
        <p:spPr>
          <a:xfrm>
            <a:off x="2395008" y="6094740"/>
            <a:ext cx="384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TABLE MOULDED BRICKS</a:t>
            </a:r>
          </a:p>
        </p:txBody>
      </p:sp>
    </p:spTree>
    <p:extLst>
      <p:ext uri="{BB962C8B-B14F-4D97-AF65-F5344CB8AC3E}">
        <p14:creationId xmlns:p14="http://schemas.microsoft.com/office/powerpoint/2010/main" val="278338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C571-6B01-40A2-8291-F6CFBEBC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/>
              <a:t>Machine moulding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C4A02-9005-4873-8235-56B82913D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0" y="1776412"/>
            <a:ext cx="5715000" cy="4400551"/>
          </a:xfrm>
        </p:spPr>
        <p:txBody>
          <a:bodyPr/>
          <a:lstStyle/>
          <a:p>
            <a:r>
              <a:rPr lang="en-IN" dirty="0"/>
              <a:t>This method proves to be economical when bricks in huge quantity are to be manufactured at the same spot. It is also helpful for moulding hard and sting clay.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702E7-6034-4533-A6E2-3AC3574D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34</a:t>
            </a:fld>
            <a:endParaRPr lang="en-IN"/>
          </a:p>
        </p:txBody>
      </p:sp>
      <p:pic>
        <p:nvPicPr>
          <p:cNvPr id="5122" name="Picture 2" descr="Manufacturing of Bricks for Masonry Construction - Methods and Process">
            <a:extLst>
              <a:ext uri="{FF2B5EF4-FFF2-40B4-BE49-F238E27FC236}">
                <a16:creationId xmlns:a16="http://schemas.microsoft.com/office/drawing/2014/main" id="{937ABB9C-1969-4B5E-98AE-200C35CB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3" y="1776412"/>
            <a:ext cx="46101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11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A90-EEFD-439B-AA40-06D87BB3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/>
              <a:t>Drying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5206-6455-41B2-89C4-FB380CD8F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damp bricks, if burnt, are likely to be cracked and distorted. Hence moulded bricks are dried before they are taken for the next operation of burning.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Natural drying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Artificial drying.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2F26F-36BA-4E6B-9B11-4A1F19F6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35</a:t>
            </a:fld>
            <a:endParaRPr lang="en-IN"/>
          </a:p>
        </p:txBody>
      </p:sp>
      <p:pic>
        <p:nvPicPr>
          <p:cNvPr id="6146" name="Picture 2" descr="Manufacturing of Bricks for Masonry Construction - Methods and Process">
            <a:extLst>
              <a:ext uri="{FF2B5EF4-FFF2-40B4-BE49-F238E27FC236}">
                <a16:creationId xmlns:a16="http://schemas.microsoft.com/office/drawing/2014/main" id="{410B40C2-BDAB-4EEB-A9F7-8A15DB880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253" y="2942313"/>
            <a:ext cx="5656984" cy="355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039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D531-B620-425F-BCFE-73658279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DRYING OF BRICKS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2253D-8823-48A7-BE54-578882592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u="sng" dirty="0"/>
              <a:t>Natural drying</a:t>
            </a:r>
          </a:p>
          <a:p>
            <a:pPr marL="0" indent="0">
              <a:buNone/>
            </a:pPr>
            <a:endParaRPr lang="en-IN" b="1" u="sng" dirty="0"/>
          </a:p>
          <a:p>
            <a:pPr marL="0" indent="0">
              <a:buNone/>
            </a:pPr>
            <a:r>
              <a:rPr lang="en-IN" dirty="0"/>
              <a:t>It is also called as hack drying. The wet bricks are arranged in rows on their edges on a slightly raised ground called hacks.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The air and sun dried bricks are adequately strong and durable and produce good results when employed for construction of simple structure.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699DA-4490-4EB4-8DA4-1D5ADF38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136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5032-5F00-4CC4-811F-98DB1B23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6076950"/>
            <a:ext cx="10801350" cy="681038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NATURAL BRICKS LAID ON HACKS FOR DRYING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9782A-328B-423F-A297-0E95435E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37</a:t>
            </a:fld>
            <a:endParaRPr lang="en-IN"/>
          </a:p>
        </p:txBody>
      </p:sp>
      <p:pic>
        <p:nvPicPr>
          <p:cNvPr id="1026" name="Picture 2" descr="Raw brick laid out in stacks for drying. Bricks in a brick factory.  Traditional production of clay bricks in India Stock Photo - Alamy">
            <a:extLst>
              <a:ext uri="{FF2B5EF4-FFF2-40B4-BE49-F238E27FC236}">
                <a16:creationId xmlns:a16="http://schemas.microsoft.com/office/drawing/2014/main" id="{09036827-3E44-44E0-AA42-9B8CD2AB2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1"/>
          <a:stretch/>
        </p:blipFill>
        <p:spPr bwMode="auto">
          <a:xfrm>
            <a:off x="2098555" y="781050"/>
            <a:ext cx="7994889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4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32888-5343-4750-BE02-47B413D7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38</a:t>
            </a:fld>
            <a:endParaRPr lang="en-IN"/>
          </a:p>
        </p:txBody>
      </p:sp>
      <p:pic>
        <p:nvPicPr>
          <p:cNvPr id="2050" name="Picture 2" descr="Bricks">
            <a:extLst>
              <a:ext uri="{FF2B5EF4-FFF2-40B4-BE49-F238E27FC236}">
                <a16:creationId xmlns:a16="http://schemas.microsoft.com/office/drawing/2014/main" id="{A5982B7A-B3F7-4823-946F-FCB9ED35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715000" cy="429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658A02-ECCD-4F3E-82FD-86B999BCE297}"/>
              </a:ext>
            </a:extLst>
          </p:cNvPr>
          <p:cNvSpPr txBox="1"/>
          <p:nvPr/>
        </p:nvSpPr>
        <p:spPr>
          <a:xfrm>
            <a:off x="6096000" y="1038225"/>
            <a:ext cx="53720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This method is used when bricks are required on a large scale and at a rapid rate.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The healing of the bricks is carried out in special driers such as a tunnels or chambers.</a:t>
            </a:r>
          </a:p>
        </p:txBody>
      </p:sp>
    </p:spTree>
    <p:extLst>
      <p:ext uri="{BB962C8B-B14F-4D97-AF65-F5344CB8AC3E}">
        <p14:creationId xmlns:p14="http://schemas.microsoft.com/office/powerpoint/2010/main" val="1276473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A327-67CB-41A8-B76F-7A10A26B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/>
              <a:t>Burning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E08C-B72E-4F06-87A2-F95E9650E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The purpose of burning bricks is to impart hardness, strength and makes them dense and durable. </a:t>
            </a:r>
          </a:p>
          <a:p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Types of kilns: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Clamp or open kilns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Intermittent kilns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Continuous kilns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901E0-0340-47FC-98BD-65C11573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88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FFCE-0333-43F8-B781-0C785B1D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-1                                       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F3044-4E3F-4516-B249-3DF103A6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BRICKS AND STONES:</a:t>
            </a:r>
          </a:p>
          <a:p>
            <a:pPr marL="0" indent="0">
              <a:buNone/>
            </a:pPr>
            <a:r>
              <a:rPr lang="en-IN" dirty="0"/>
              <a:t>Properties of Building stones, Classification of stones.</a:t>
            </a:r>
          </a:p>
          <a:p>
            <a:pPr marL="0" indent="0">
              <a:buNone/>
            </a:pPr>
            <a:r>
              <a:rPr lang="en-IN" dirty="0"/>
              <a:t>Composition of good earth brick.</a:t>
            </a:r>
          </a:p>
          <a:p>
            <a:pPr marL="0" indent="0">
              <a:buNone/>
            </a:pPr>
            <a:r>
              <a:rPr lang="en-IN" dirty="0"/>
              <a:t>Qualities of a good brick,</a:t>
            </a:r>
          </a:p>
          <a:p>
            <a:pPr marL="0" indent="0">
              <a:buNone/>
            </a:pPr>
            <a:r>
              <a:rPr lang="en-IN" dirty="0"/>
              <a:t>Classification of bricks.</a:t>
            </a:r>
          </a:p>
          <a:p>
            <a:pPr marL="0" indent="0">
              <a:buNone/>
            </a:pPr>
            <a:r>
              <a:rPr lang="en-IN" dirty="0"/>
              <a:t>Manufacturing of clay bricks</a:t>
            </a:r>
          </a:p>
          <a:p>
            <a:pPr marL="0" indent="0">
              <a:buNone/>
            </a:pPr>
            <a:r>
              <a:rPr lang="en-IN" dirty="0"/>
              <a:t>Comparison between clamp burning and kiln burning.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BAF8-35B8-4DFA-893D-BE915070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611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649B-5907-4A67-AA74-86FE305D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Clamp or open kilns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477E1-03D3-41BF-97C4-21626DD8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also known as </a:t>
            </a:r>
            <a:r>
              <a:rPr lang="en-IN" dirty="0" err="1"/>
              <a:t>pazawah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It is suitable for burning only ordinary bricks, i.e. ground moulded bricks of inferior type.</a:t>
            </a:r>
          </a:p>
          <a:p>
            <a:endParaRPr lang="en-IN" dirty="0"/>
          </a:p>
          <a:p>
            <a:r>
              <a:rPr lang="en-IN" dirty="0"/>
              <a:t>The size of the clamp depends on number of bricks required. For one lakh brick its size should be 15m x 13m x 5m.</a:t>
            </a:r>
          </a:p>
          <a:p>
            <a:endParaRPr lang="en-IN" dirty="0"/>
          </a:p>
          <a:p>
            <a:r>
              <a:rPr lang="en-IN" dirty="0"/>
              <a:t>A slight slope of 15 degree is usually given to the ground lengthwise.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0C632-2530-4120-BA6B-15358CA1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012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55CD5-CD8E-4521-925B-277B8122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41</a:t>
            </a:fld>
            <a:endParaRPr lang="en-IN"/>
          </a:p>
        </p:txBody>
      </p:sp>
      <p:pic>
        <p:nvPicPr>
          <p:cNvPr id="1026" name="Picture 2" descr="Different Between Clamp Burning and Kiln Burning | What Is Clamp Burning -  W R Eng.">
            <a:extLst>
              <a:ext uri="{FF2B5EF4-FFF2-40B4-BE49-F238E27FC236}">
                <a16:creationId xmlns:a16="http://schemas.microsoft.com/office/drawing/2014/main" id="{944FC481-1EF3-453C-9377-C9601768E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2652712"/>
            <a:ext cx="50196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rning of Bricks - Civil Engineers PK">
            <a:extLst>
              <a:ext uri="{FF2B5EF4-FFF2-40B4-BE49-F238E27FC236}">
                <a16:creationId xmlns:a16="http://schemas.microsoft.com/office/drawing/2014/main" id="{7A89C8D1-9D60-407C-8D86-9703DE13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13533"/>
            <a:ext cx="5740625" cy="382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47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BE7C-0C88-41F0-A815-27A23371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Clamp burning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5F08-6008-4CE0-B4E6-403E77D51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Advantages:</a:t>
            </a:r>
          </a:p>
          <a:p>
            <a:pPr marL="514350" indent="-514350">
              <a:buAutoNum type="arabicPeriod"/>
            </a:pPr>
            <a:r>
              <a:rPr lang="en-IN" dirty="0"/>
              <a:t>Burning of bricks is cheap and economical.</a:t>
            </a:r>
          </a:p>
          <a:p>
            <a:pPr marL="514350" indent="-514350">
              <a:buAutoNum type="arabicPeriod"/>
            </a:pPr>
            <a:r>
              <a:rPr lang="en-IN" dirty="0"/>
              <a:t>Considerable saving of fuel.</a:t>
            </a:r>
          </a:p>
          <a:p>
            <a:pPr marL="514350" indent="-514350">
              <a:buAutoNum type="arabicPeriod"/>
            </a:pPr>
            <a:r>
              <a:rPr lang="en-IN" dirty="0"/>
              <a:t>Bricks produced are tough and strong</a:t>
            </a:r>
          </a:p>
          <a:p>
            <a:pPr marL="514350" indent="-514350">
              <a:buAutoNum type="arabicPeriod"/>
            </a:pPr>
            <a:r>
              <a:rPr lang="en-IN" dirty="0"/>
              <a:t>Skilled labour and supervision are not required for construction and making of clamps.</a:t>
            </a:r>
          </a:p>
          <a:p>
            <a:pPr marL="514350" indent="-514350">
              <a:buAutoNum type="arabicPeriod"/>
            </a:pPr>
            <a:r>
              <a:rPr lang="en-IN" dirty="0"/>
              <a:t>The clamp is not liable to injury from high wind or rain.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AED79-7A9E-4A1B-85AA-C27907C5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612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E164-3A76-423A-80E2-6FE4EC5D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Clamp burning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D006C-A560-45BD-94AA-0D3C6536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Disadvantages </a:t>
            </a:r>
          </a:p>
          <a:p>
            <a:pPr marL="514350" indent="-514350">
              <a:buAutoNum type="arabicPeriod"/>
            </a:pPr>
            <a:r>
              <a:rPr lang="en-IN" dirty="0"/>
              <a:t>Very slow process.</a:t>
            </a:r>
          </a:p>
          <a:p>
            <a:pPr marL="514350" indent="-514350">
              <a:buAutoNum type="arabicPeriod"/>
            </a:pPr>
            <a:r>
              <a:rPr lang="en-IN" dirty="0"/>
              <a:t>The quality of brick is not uniform</a:t>
            </a:r>
          </a:p>
          <a:p>
            <a:pPr marL="514350" indent="-514350">
              <a:buAutoNum type="arabicPeriod"/>
            </a:pPr>
            <a:r>
              <a:rPr lang="en-IN" dirty="0"/>
              <a:t>The bricks are not regular shape.</a:t>
            </a:r>
          </a:p>
          <a:p>
            <a:pPr marL="514350" indent="-514350">
              <a:buAutoNum type="arabicPeriod"/>
            </a:pPr>
            <a:r>
              <a:rPr lang="en-IN" dirty="0"/>
              <a:t>The bricks are liable to burn unevenly.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E8BC6-020C-45FA-977E-891161D3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96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493F-5225-4FB9-92BA-28B1ECC5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Intermittent kilns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12F1-0A2F-4D8C-91F1-E381F92E2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These kilns are permanent one as opposed to clamps which are temporary structures, and can be put to use again for building the bricks. </a:t>
            </a:r>
          </a:p>
          <a:p>
            <a:endParaRPr lang="en-IN" dirty="0"/>
          </a:p>
          <a:p>
            <a:r>
              <a:rPr lang="en-IN" dirty="0"/>
              <a:t>Here the burning is not continuous.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4B91C-D989-48AE-BE7F-129DA095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901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F4EC-3EA0-4385-8C7B-A1F983CB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Continuous kilns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65CE2-AB1D-4E84-9D83-24F607AF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These are uninterrupted operation of building. </a:t>
            </a:r>
          </a:p>
          <a:p>
            <a:endParaRPr lang="en-IN" dirty="0"/>
          </a:p>
          <a:p>
            <a:pPr marL="571500" indent="-571500">
              <a:buAutoNum type="romanLcPeriod"/>
            </a:pPr>
            <a:r>
              <a:rPr lang="en-IN" dirty="0"/>
              <a:t>Bull’s trench kiln</a:t>
            </a:r>
          </a:p>
          <a:p>
            <a:pPr marL="571500" indent="-571500">
              <a:buAutoNum type="romanLcPeriod"/>
            </a:pPr>
            <a:r>
              <a:rPr lang="en-IN" dirty="0"/>
              <a:t>Hoffman’s kiln </a:t>
            </a:r>
          </a:p>
          <a:p>
            <a:pPr marL="571500" indent="-571500">
              <a:buAutoNum type="romanLcPeriod"/>
            </a:pPr>
            <a:r>
              <a:rPr lang="en-IN" dirty="0"/>
              <a:t>Tunnel kiln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25AEC-E216-47AA-BC08-2D23EB10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624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B402-8D67-492A-A02A-4367FC3F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>
                <a:solidFill>
                  <a:srgbClr val="0070C0"/>
                </a:solidFill>
              </a:rPr>
              <a:t>Bull’s trench kiln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5267B-4CC6-419E-AA14-8802873B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46</a:t>
            </a:fld>
            <a:endParaRPr lang="en-IN"/>
          </a:p>
        </p:txBody>
      </p:sp>
      <p:pic>
        <p:nvPicPr>
          <p:cNvPr id="2050" name="Picture 2" descr="BULL'S TRENCH KILN | Trench, Klin, Brick chimney">
            <a:extLst>
              <a:ext uri="{FF2B5EF4-FFF2-40B4-BE49-F238E27FC236}">
                <a16:creationId xmlns:a16="http://schemas.microsoft.com/office/drawing/2014/main" id="{1BE69DF1-09C8-4CD3-A37F-5E3CCE1D5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4"/>
          <a:stretch/>
        </p:blipFill>
        <p:spPr bwMode="auto">
          <a:xfrm>
            <a:off x="603250" y="1689894"/>
            <a:ext cx="7170904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18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9FF0D-D661-4600-B9CA-7F6F4C85A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4" y="681036"/>
            <a:ext cx="4581525" cy="5834063"/>
          </a:xfrm>
        </p:spPr>
        <p:txBody>
          <a:bodyPr>
            <a:normAutofit/>
          </a:bodyPr>
          <a:lstStyle/>
          <a:p>
            <a:r>
              <a:rPr lang="en-IN" dirty="0"/>
              <a:t>Advantages </a:t>
            </a:r>
          </a:p>
          <a:p>
            <a:pPr marL="514350" indent="-514350">
              <a:buAutoNum type="arabicPeriod"/>
            </a:pPr>
            <a:r>
              <a:rPr lang="en-IN" dirty="0"/>
              <a:t>Cost of fuel is less as heat of hot gases escaping the rough chimney is fully utilised for warming the bricks.</a:t>
            </a:r>
          </a:p>
          <a:p>
            <a:pPr marL="514350" indent="-514350">
              <a:buAutoNum type="arabicPeriod"/>
            </a:pPr>
            <a:r>
              <a:rPr lang="en-IN" dirty="0"/>
              <a:t>Supply of bricks is continuous.</a:t>
            </a:r>
          </a:p>
          <a:p>
            <a:pPr marL="514350" indent="-514350">
              <a:buAutoNum type="arabicPeriod"/>
            </a:pPr>
            <a:r>
              <a:rPr lang="en-IN" dirty="0"/>
              <a:t>High percentages of first class bricks.</a:t>
            </a:r>
          </a:p>
          <a:p>
            <a:pPr marL="514350" indent="-514350">
              <a:buAutoNum type="arabicPeriod"/>
            </a:pPr>
            <a:r>
              <a:rPr lang="en-IN" dirty="0"/>
              <a:t>As raw bricks are loaded in the kiln, the drying space is saved.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86D75-5C86-46A8-9DAF-592B6D84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47</a:t>
            </a:fld>
            <a:endParaRPr lang="en-IN"/>
          </a:p>
        </p:txBody>
      </p:sp>
      <p:pic>
        <p:nvPicPr>
          <p:cNvPr id="3074" name="Picture 2" descr="FIXED CHIMNEY BULL'S TRENCH KILN (FCBTK)">
            <a:extLst>
              <a:ext uri="{FF2B5EF4-FFF2-40B4-BE49-F238E27FC236}">
                <a16:creationId xmlns:a16="http://schemas.microsoft.com/office/drawing/2014/main" id="{72691EEF-9594-41EB-8715-A0FB2393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06" y="681037"/>
            <a:ext cx="6087549" cy="33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A9795-C508-48E9-A4F7-676B2EA73A7C}"/>
              </a:ext>
            </a:extLst>
          </p:cNvPr>
          <p:cNvSpPr txBox="1"/>
          <p:nvPr/>
        </p:nvSpPr>
        <p:spPr>
          <a:xfrm>
            <a:off x="278906" y="4752975"/>
            <a:ext cx="6236194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IN" sz="2800" dirty="0"/>
              <a:t>Disadvantages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IN" sz="2800" dirty="0"/>
              <a:t>High initial cost.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IN" sz="2800" dirty="0"/>
              <a:t>Constant skilled supervision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3154050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F7D0-2E36-4639-AEEA-173F37F0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>
                <a:solidFill>
                  <a:srgbClr val="0070C0"/>
                </a:solidFill>
              </a:rPr>
              <a:t>Hoffman’s kiln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AB614-51CD-4DFC-AFFC-29175E5F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48</a:t>
            </a:fld>
            <a:endParaRPr lang="en-IN"/>
          </a:p>
        </p:txBody>
      </p:sp>
      <p:pic>
        <p:nvPicPr>
          <p:cNvPr id="4098" name="Picture 2" descr="Working of Clamp or Pazawah,Bull's trench kiln,Hoffman's kiln.">
            <a:extLst>
              <a:ext uri="{FF2B5EF4-FFF2-40B4-BE49-F238E27FC236}">
                <a16:creationId xmlns:a16="http://schemas.microsoft.com/office/drawing/2014/main" id="{58E41A55-98A4-49EA-8877-AE61D68FF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1"/>
          <a:stretch/>
        </p:blipFill>
        <p:spPr bwMode="auto">
          <a:xfrm>
            <a:off x="400762" y="523875"/>
            <a:ext cx="4807559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94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90D08-7885-46A9-8188-585457EC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95300"/>
            <a:ext cx="5438775" cy="577215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Advantages:</a:t>
            </a:r>
          </a:p>
          <a:p>
            <a:pPr marL="514350" indent="-514350">
              <a:buAutoNum type="arabicPeriod"/>
            </a:pPr>
            <a:r>
              <a:rPr lang="en-IN" dirty="0"/>
              <a:t>High percentages of first class bricks.</a:t>
            </a:r>
          </a:p>
          <a:p>
            <a:pPr marL="514350" indent="-514350">
              <a:buAutoNum type="arabicPeriod"/>
            </a:pPr>
            <a:r>
              <a:rPr lang="en-IN" dirty="0"/>
              <a:t>Regular out turn of bricks</a:t>
            </a:r>
          </a:p>
          <a:p>
            <a:pPr marL="514350" indent="-514350">
              <a:buAutoNum type="arabicPeriod"/>
            </a:pPr>
            <a:r>
              <a:rPr lang="en-IN" dirty="0"/>
              <a:t>As the bricks can be loaded in the kiln, there is a saving in drying space.</a:t>
            </a:r>
          </a:p>
          <a:p>
            <a:pPr marL="514350" indent="-514350">
              <a:buAutoNum type="arabicPeriod"/>
            </a:pPr>
            <a:r>
              <a:rPr lang="en-IN" dirty="0"/>
              <a:t>Bricks are evenly burnt.</a:t>
            </a:r>
          </a:p>
          <a:p>
            <a:pPr marL="514350" indent="-514350">
              <a:buAutoNum type="arabicPeriod"/>
            </a:pPr>
            <a:r>
              <a:rPr lang="en-IN" dirty="0"/>
              <a:t>Economy in fuel since all the heat of combustion is utilised.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6B4C1-1D3A-41B4-93B9-82F4F6D7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49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BCDFF-E0F5-431D-AC0F-2610E09F9A60}"/>
              </a:ext>
            </a:extLst>
          </p:cNvPr>
          <p:cNvSpPr txBox="1"/>
          <p:nvPr/>
        </p:nvSpPr>
        <p:spPr>
          <a:xfrm>
            <a:off x="6981825" y="2300210"/>
            <a:ext cx="4705350" cy="396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IN" sz="2800" dirty="0"/>
              <a:t>Disadvantages: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IN" sz="2800" dirty="0"/>
              <a:t>High initial cost of construction.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IN" sz="2800" dirty="0"/>
              <a:t>Constant and skilled supervision is required.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IN" sz="2800" dirty="0"/>
              <a:t>Economy demands regular consumption of its output, which may not be possible everywhere.</a:t>
            </a:r>
          </a:p>
        </p:txBody>
      </p:sp>
    </p:spTree>
    <p:extLst>
      <p:ext uri="{BB962C8B-B14F-4D97-AF65-F5344CB8AC3E}">
        <p14:creationId xmlns:p14="http://schemas.microsoft.com/office/powerpoint/2010/main" val="204846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8A8A0-E51F-4D80-BC42-E7161203B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MASONRY</a:t>
            </a:r>
          </a:p>
          <a:p>
            <a:pPr marL="0" indent="0">
              <a:buNone/>
            </a:pPr>
            <a:r>
              <a:rPr lang="en-IN" dirty="0"/>
              <a:t>Definition and terms used in masonry</a:t>
            </a:r>
          </a:p>
          <a:p>
            <a:pPr marL="0" indent="0">
              <a:buNone/>
            </a:pPr>
            <a:r>
              <a:rPr lang="en-IN" dirty="0"/>
              <a:t>Brick masonry</a:t>
            </a:r>
          </a:p>
          <a:p>
            <a:pPr marL="0" indent="0">
              <a:buNone/>
            </a:pPr>
            <a:r>
              <a:rPr lang="en-IN" dirty="0"/>
              <a:t>Characteristics and requirements of good brick masonry</a:t>
            </a:r>
          </a:p>
          <a:p>
            <a:pPr marL="0" indent="0">
              <a:buNone/>
            </a:pPr>
            <a:r>
              <a:rPr lang="en-IN" dirty="0"/>
              <a:t>Bonds in brick work – Header, Stretcher, English, Flemish bon.</a:t>
            </a:r>
          </a:p>
          <a:p>
            <a:pPr marL="0" indent="0">
              <a:buNone/>
            </a:pPr>
            <a:r>
              <a:rPr lang="en-IN" dirty="0"/>
              <a:t>Stone masonry – Classification – random rubble, coursed rubble and Ashlar masonry.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603A5-DB6D-449E-AAA2-A346A4D3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5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EA7081-5044-45C3-BB81-D94F4BF86181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CONTENTS                                        Continued…</a:t>
            </a:r>
          </a:p>
        </p:txBody>
      </p:sp>
    </p:spTree>
    <p:extLst>
      <p:ext uri="{BB962C8B-B14F-4D97-AF65-F5344CB8AC3E}">
        <p14:creationId xmlns:p14="http://schemas.microsoft.com/office/powerpoint/2010/main" val="2767226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83E8-E40D-40F7-8E8C-643D36BA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835025"/>
          </a:xfrm>
        </p:spPr>
        <p:txBody>
          <a:bodyPr>
            <a:normAutofit/>
          </a:bodyPr>
          <a:lstStyle/>
          <a:p>
            <a:pPr algn="r"/>
            <a:r>
              <a:rPr lang="en-IN" sz="3600" dirty="0">
                <a:solidFill>
                  <a:srgbClr val="0070C0"/>
                </a:solidFill>
              </a:rPr>
              <a:t>Comparison between clamp burning and kiln burning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D268834-A430-4592-95B5-0038805F38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631944"/>
              </p:ext>
            </p:extLst>
          </p:nvPr>
        </p:nvGraphicFramePr>
        <p:xfrm>
          <a:off x="352424" y="698501"/>
          <a:ext cx="11001376" cy="6022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76">
                  <a:extLst>
                    <a:ext uri="{9D8B030D-6E8A-4147-A177-3AD203B41FA5}">
                      <a16:colId xmlns:a16="http://schemas.microsoft.com/office/drawing/2014/main" val="114217081"/>
                    </a:ext>
                  </a:extLst>
                </a:gridCol>
                <a:gridCol w="1863458">
                  <a:extLst>
                    <a:ext uri="{9D8B030D-6E8A-4147-A177-3AD203B41FA5}">
                      <a16:colId xmlns:a16="http://schemas.microsoft.com/office/drawing/2014/main" val="1052194359"/>
                    </a:ext>
                  </a:extLst>
                </a:gridCol>
                <a:gridCol w="3904267">
                  <a:extLst>
                    <a:ext uri="{9D8B030D-6E8A-4147-A177-3AD203B41FA5}">
                      <a16:colId xmlns:a16="http://schemas.microsoft.com/office/drawing/2014/main" val="2205591041"/>
                    </a:ext>
                  </a:extLst>
                </a:gridCol>
                <a:gridCol w="4486275">
                  <a:extLst>
                    <a:ext uri="{9D8B030D-6E8A-4147-A177-3AD203B41FA5}">
                      <a16:colId xmlns:a16="http://schemas.microsoft.com/office/drawing/2014/main" val="3267479942"/>
                    </a:ext>
                  </a:extLst>
                </a:gridCol>
              </a:tblGrid>
              <a:tr h="374512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S.No</a:t>
                      </a:r>
                      <a:r>
                        <a:rPr lang="en-IN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ASPECTS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CLAMP BURNING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KILN BURNING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25511"/>
                  </a:ext>
                </a:extLst>
              </a:tr>
              <a:tr h="37451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Initial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initial cost is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initial cost is high.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06904"/>
                  </a:ext>
                </a:extLst>
              </a:tr>
              <a:tr h="6464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Fuel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Fuel cost is low, cow dung and litter can be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Fuel cost is usually high as coal is used to burn the bricks.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411886"/>
                  </a:ext>
                </a:extLst>
              </a:tr>
              <a:tr h="37451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is temporary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is a permanent structure.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56237"/>
                  </a:ext>
                </a:extLst>
              </a:tr>
              <a:tr h="6464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Wastage of heat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huge amount of heat is wasted from the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wastage of heat from sides or the top.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187639"/>
                  </a:ext>
                </a:extLst>
              </a:tr>
              <a:tr h="6464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Out-turn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is used when small number of bricks are required.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is employed when a continuous supply of bricks is required.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944595"/>
                  </a:ext>
                </a:extLst>
              </a:tr>
              <a:tr h="6464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Fire regulation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fire once started cannot be regulated.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Fire can be regulated and even raw bricks can be burnt with safety.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050885"/>
                  </a:ext>
                </a:extLst>
              </a:tr>
              <a:tr h="6464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Once clamp is fired, no supervision is required.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Skilled supervision throughout the operation of the kiln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892541"/>
                  </a:ext>
                </a:extLst>
              </a:tr>
              <a:tr h="6464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of burning and cooling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takes 2 to 6 months to burn and cool the bricks.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 of burning any section or compartment is 24 hours and time of cooling is 12 days.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597388"/>
                  </a:ext>
                </a:extLst>
              </a:tr>
              <a:tr h="6464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Percentage of first class bricks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On an average of 60% of bricks are of first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Bricks are generally of good quality and 90% of them are of first class.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874460"/>
                  </a:ext>
                </a:extLst>
              </a:tr>
              <a:tr h="37451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Wastage of heat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Considerable wastage of heat.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Wastage of heat is least.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514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557E8-4604-4864-837C-28DF8BFB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50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C2AEF0-1FC5-4C10-9E79-505E04898377}"/>
                  </a:ext>
                </a:extLst>
              </p14:cNvPr>
              <p14:cNvContentPartPr/>
              <p14:nvPr/>
            </p14:nvContentPartPr>
            <p14:xfrm>
              <a:off x="335160" y="1018440"/>
              <a:ext cx="10918080" cy="5661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C2AEF0-1FC5-4C10-9E79-505E048983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00" y="1009080"/>
                <a:ext cx="10936800" cy="56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552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255304" cy="4535594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DIMENSION TEST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brick should have proper dimension along with sharp edges and colour of brick should be uniform &amp; bright.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should have following dimensions:</a:t>
            </a:r>
          </a:p>
          <a:p>
            <a:pPr marL="818388" lvl="2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size 19cm X 9cm X 9cm</a:t>
            </a:r>
          </a:p>
          <a:p>
            <a:pPr marL="818388" lvl="2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size with mortar 20cm X 10cm X 10cm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66800" y="188640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QUALITIES OF GOOD BRICK &amp; TESTING OF BRICKS:</a:t>
            </a:r>
          </a:p>
          <a:p>
            <a:pPr algn="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(IS 1077 and IS 3495)</a:t>
            </a:r>
            <a:endParaRPr lang="en-IN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658015-29BE-46C7-B6BC-7A1A625FCF00}"/>
                  </a:ext>
                </a:extLst>
              </p14:cNvPr>
              <p14:cNvContentPartPr/>
              <p14:nvPr/>
            </p14:nvContentPartPr>
            <p14:xfrm>
              <a:off x="3953520" y="3548520"/>
              <a:ext cx="7640640" cy="256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658015-29BE-46C7-B6BC-7A1A625FCF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4160" y="3539160"/>
                <a:ext cx="7659360" cy="25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047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657225"/>
                <a:ext cx="10668000" cy="5519738"/>
              </a:xfrm>
            </p:spPr>
            <p:txBody>
              <a:bodyPr vert="horz" lIns="0" tIns="45720" rIns="0" bIns="45720" rtlCol="0"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b="1" dirty="0">
                    <a:solidFill>
                      <a:srgbClr val="00B0F0"/>
                    </a:solidFill>
                    <a:cs typeface="Arial" panose="020B0604020202020204" pitchFamily="34" charset="0"/>
                  </a:rPr>
                  <a:t>2. STRUCTURAL TEST</a:t>
                </a:r>
              </a:p>
              <a:p>
                <a:pPr marL="635508" lvl="1" indent="-342900" algn="just">
                  <a:lnSpc>
                    <a:spcPct val="150000"/>
                  </a:lnSpc>
                  <a:buClrTx/>
                  <a:buFont typeface="Wingdings" panose="05000000000000000000" pitchFamily="2" charset="2"/>
                  <a:buChar char="Ø"/>
                </a:pPr>
                <a:r>
                  <a:rPr lang="en-IN" sz="2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The structure of brick should be compact and dense, it is checked by breaking the brick into two parts &amp; the inner structure is observed, it should be homogeneous density and compact.</a:t>
                </a:r>
              </a:p>
              <a:p>
                <a:pPr marL="635508" lvl="1" indent="-342900" algn="just">
                  <a:lnSpc>
                    <a:spcPct val="150000"/>
                  </a:lnSpc>
                  <a:buClrTx/>
                  <a:buFont typeface="Wingdings" panose="05000000000000000000" pitchFamily="2" charset="2"/>
                  <a:buChar char="Ø"/>
                </a:pPr>
                <a:r>
                  <a:rPr lang="en-IN" sz="2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The weight of a brick should be in the range of 3 - 3.5kg. And the unit weight of brick masonry should be 1800 to 1900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IN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I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IN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IN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IN" sz="28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657225"/>
                <a:ext cx="10668000" cy="5519738"/>
              </a:xfrm>
              <a:blipFill>
                <a:blip r:embed="rId2"/>
                <a:stretch>
                  <a:fillRect l="-2057" r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1659C1-5EE8-44B1-BC4B-EA3AFED5A9AF}"/>
                  </a:ext>
                </a:extLst>
              </p14:cNvPr>
              <p14:cNvContentPartPr/>
              <p14:nvPr/>
            </p14:nvContentPartPr>
            <p14:xfrm>
              <a:off x="5527800" y="3503160"/>
              <a:ext cx="6550200" cy="295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1659C1-5EE8-44B1-BC4B-EA3AFED5A9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8440" y="3493800"/>
                <a:ext cx="6568920" cy="29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761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742950"/>
            <a:ext cx="10601325" cy="5434013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STRENGTH TEST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check the strength of brick gradual load is applied using CTM(Compressive Testing Machine) or UTM(Universal Testing Machine) up to the failure.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per IS 1077 minimum strength of the brick should not less than 3.5MPa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2F517A-EB0F-47F3-BF19-68DE4C61C362}"/>
                  </a:ext>
                </a:extLst>
              </p14:cNvPr>
              <p14:cNvContentPartPr/>
              <p14:nvPr/>
            </p14:nvContentPartPr>
            <p14:xfrm>
              <a:off x="1426320" y="2407320"/>
              <a:ext cx="10551240" cy="385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2F517A-EB0F-47F3-BF19-68DE4C61C3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960" y="2397960"/>
                <a:ext cx="10569960" cy="38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8321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50" y="866775"/>
            <a:ext cx="10534650" cy="5310188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WATER ABSORPTION TEST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check the water absorption of brick, it is placed in water tank for 24hrs also.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the change weight of brick is expressed in percentage (%) with respect to initial dry weight. It is called as Percentage of Water Absorption.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should not be more than permissible limit.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78C877-F0DD-4C14-B687-1ABA881FF0D5}"/>
                  </a:ext>
                </a:extLst>
              </p14:cNvPr>
              <p14:cNvContentPartPr/>
              <p14:nvPr/>
            </p14:nvContentPartPr>
            <p14:xfrm>
              <a:off x="3975120" y="4313520"/>
              <a:ext cx="6987960" cy="198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78C877-F0DD-4C14-B687-1ABA881FF0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5760" y="4304160"/>
                <a:ext cx="7006680" cy="20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161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074" y="1025524"/>
            <a:ext cx="10639425" cy="4937125"/>
          </a:xfrm>
        </p:spPr>
        <p:txBody>
          <a:bodyPr>
            <a:noAutofit/>
          </a:bodyPr>
          <a:lstStyle/>
          <a:p>
            <a:pPr marL="292608" lvl="1" indent="0" algn="ctr">
              <a:lnSpc>
                <a:spcPct val="150000"/>
              </a:lnSpc>
              <a:buClrTx/>
              <a:buNone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BRICK</a:t>
            </a: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       </a:t>
            </a: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LIMIT</a:t>
            </a:r>
          </a:p>
          <a:p>
            <a:pPr marL="292608" lvl="1" indent="0" algn="ctr">
              <a:lnSpc>
                <a:spcPct val="150000"/>
              </a:lnSpc>
              <a:buClrTx/>
              <a:buNone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 CLASS 		   12-15%</a:t>
            </a:r>
          </a:p>
          <a:p>
            <a:pPr marL="292608" lvl="1" indent="0" algn="ctr">
              <a:lnSpc>
                <a:spcPct val="150000"/>
              </a:lnSpc>
              <a:buClrTx/>
              <a:buNone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CLASS		    16-20%</a:t>
            </a:r>
          </a:p>
          <a:p>
            <a:pPr marL="292608" lvl="1" indent="0" algn="ctr">
              <a:lnSpc>
                <a:spcPct val="150000"/>
              </a:lnSpc>
              <a:buClrTx/>
              <a:buNone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3RD CLASS		    25%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brick having strength more than 15MPa then limit is 15%.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Heavy duty brick – 5%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 brick – 10%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D393BD-FF45-4A7A-A708-3985C8490098}"/>
                  </a:ext>
                </a:extLst>
              </p14:cNvPr>
              <p14:cNvContentPartPr/>
              <p14:nvPr/>
            </p14:nvContentPartPr>
            <p14:xfrm>
              <a:off x="3666600" y="1731240"/>
              <a:ext cx="6530760" cy="371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D393BD-FF45-4A7A-A708-3985C84900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7240" y="1721880"/>
                <a:ext cx="6549480" cy="37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257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895350"/>
            <a:ext cx="10553700" cy="5281613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ALKALI TEST OR EFFLOURESENCE TEST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case brick is submerged in water for 24hrs, then the surface of brick should be free from any white patches, it is called as Efflorescence Test.</a:t>
            </a:r>
          </a:p>
          <a:p>
            <a:pPr marL="292608" lvl="1" indent="0" algn="just">
              <a:lnSpc>
                <a:spcPct val="150000"/>
              </a:lnSpc>
              <a:buClrTx/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TOUGHNESS TEST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brick is drop on a hard surface from a height of 1m it should not break.</a:t>
            </a:r>
          </a:p>
          <a:p>
            <a:pPr marL="292608" lvl="1" indent="0" algn="just">
              <a:lnSpc>
                <a:spcPct val="150000"/>
              </a:lnSpc>
              <a:buClrTx/>
              <a:buNone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84A434-18C9-422A-879F-02D632CA4D94}"/>
                  </a:ext>
                </a:extLst>
              </p14:cNvPr>
              <p14:cNvContentPartPr/>
              <p14:nvPr/>
            </p14:nvContentPartPr>
            <p14:xfrm>
              <a:off x="5637600" y="2589120"/>
              <a:ext cx="5953320" cy="18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84A434-18C9-422A-879F-02D632CA4D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8240" y="2579760"/>
                <a:ext cx="5972040" cy="2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888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838200"/>
            <a:ext cx="10563225" cy="5338763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HARDNESS TEST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case scratching is done on the surface of brick with figure nail. Their should not be any sign of scratching on surface.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SOUNDNESS TEST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case two bricks are struck together then clear ringing metallic sound should be produce and brick should not break.</a:t>
            </a:r>
          </a:p>
          <a:p>
            <a:pPr marL="292608" lvl="1" indent="0" algn="just">
              <a:lnSpc>
                <a:spcPct val="150000"/>
              </a:lnSpc>
              <a:buClrTx/>
              <a:buNone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764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00B0F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QUALITIES OF GOOD BRICK &amp; TESTING OF BRICKS</a:t>
            </a:r>
            <a:endParaRPr lang="en-IN" sz="3600" b="1" dirty="0">
              <a:solidFill>
                <a:srgbClr val="00B0F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1030" y="1864784"/>
                <a:ext cx="10447020" cy="4516966"/>
              </a:xfrm>
            </p:spPr>
            <p:txBody>
              <a:bodyPr>
                <a:normAutofit/>
              </a:bodyPr>
              <a:lstStyle/>
              <a:p>
                <a:pPr marL="635508" lvl="1" indent="-342900" algn="just">
                  <a:lnSpc>
                    <a:spcPct val="150000"/>
                  </a:lnSpc>
                  <a:buClrTx/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Bricks should be table moulded, well burnt in kilns, copper coloured, free from cracks and with sharp and square edges. </a:t>
                </a:r>
              </a:p>
              <a:p>
                <a:pPr marL="635508" lvl="1" indent="-342900" algn="just">
                  <a:lnSpc>
                    <a:spcPct val="150000"/>
                  </a:lnSpc>
                  <a:buClrTx/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Bricks should be uniform shape and should be of standard size. </a:t>
                </a:r>
              </a:p>
              <a:p>
                <a:pPr marL="635508" lvl="1" indent="-342900" algn="just">
                  <a:lnSpc>
                    <a:spcPct val="150000"/>
                  </a:lnSpc>
                  <a:buClrTx/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Bricks should give clear ringing sound when struck each other. </a:t>
                </a:r>
              </a:p>
              <a:p>
                <a:pPr marL="635508" lvl="1" indent="-342900" algn="just">
                  <a:lnSpc>
                    <a:spcPct val="150000"/>
                  </a:lnSpc>
                  <a:buClrTx/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Bricks when broken should show a bright homogeneous and compact structure free from voids. </a:t>
                </a:r>
              </a:p>
              <a:p>
                <a:pPr marL="635508" lvl="1" indent="-342900" algn="just">
                  <a:lnSpc>
                    <a:spcPct val="160000"/>
                  </a:lnSpc>
                  <a:buClrTx/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brick should have crushing strength below </a:t>
                </a:r>
                <a14:m>
                  <m:oMath xmlns:m="http://schemas.openxmlformats.org/officeDocument/2006/math">
                    <m:r>
                      <a:rPr lang="en-IN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55</m:t>
                    </m:r>
                    <m:f>
                      <m:f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𝑘𝑔</m:t>
                        </m:r>
                      </m:num>
                      <m:den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𝑐𝑚</m:t>
                        </m:r>
                        <m:r>
                          <a:rPr lang="en-US" sz="2400" i="1" baseline="30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400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030" y="1864784"/>
                <a:ext cx="10447020" cy="4516966"/>
              </a:xfrm>
              <a:blipFill>
                <a:blip r:embed="rId2"/>
                <a:stretch>
                  <a:fillRect r="-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4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476672"/>
            <a:ext cx="11305256" cy="5688632"/>
          </a:xfrm>
        </p:spPr>
        <p:txBody>
          <a:bodyPr>
            <a:noAutofit/>
          </a:bodyPr>
          <a:lstStyle/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Bricks should not absorb water more than 20 percent by weight for first class bricks and 22 percent by weight for second class bricks, when soaked in cold water for a period of 24 hours.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Bricks should be sufficiently hard no impression, should be left on brick surface, when it is scratched with finger nail.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Bricks should be low thermal conductivity and they should be sound proof.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Bricks should not break when dropped flat on hard ground from a height of about one meter.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Bricks, when soaked in water for 24hours, should not show deposits of white salts when allowed to dry in shade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A6BE-175B-43FA-BE9E-039D06C14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BRICKS AND STONES: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239FC-BBAC-4402-92A2-EA75C7BF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" y="1124585"/>
            <a:ext cx="12049760" cy="5596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400" dirty="0">
                <a:solidFill>
                  <a:schemeClr val="accent1"/>
                </a:solidFill>
              </a:rPr>
              <a:t>STONES: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USES:</a:t>
            </a:r>
          </a:p>
          <a:p>
            <a:r>
              <a:rPr lang="en-IN" dirty="0"/>
              <a:t>Construction of residential and public buildings.</a:t>
            </a:r>
          </a:p>
          <a:p>
            <a:r>
              <a:rPr lang="en-IN" dirty="0"/>
              <a:t>Construction of dams, weirs, harbours, abutments for bridges, etc.</a:t>
            </a:r>
          </a:p>
          <a:p>
            <a:r>
              <a:rPr lang="en-IN" dirty="0"/>
              <a:t>Facework of structures where massive appearance, solidity of construction and ornamental features are the primary requirements.</a:t>
            </a:r>
          </a:p>
          <a:p>
            <a:r>
              <a:rPr lang="en-IN" dirty="0"/>
              <a:t>Used as road metal and railway ballast.</a:t>
            </a:r>
          </a:p>
          <a:p>
            <a:r>
              <a:rPr lang="en-IN" dirty="0"/>
              <a:t>Used as aggregate for concrete.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BEF34-F96D-4A43-B66D-5F06CEAD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391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03" y="620688"/>
            <a:ext cx="4027702" cy="684624"/>
          </a:xfrm>
        </p:spPr>
        <p:txBody>
          <a:bodyPr vert="horz" lIns="0" tIns="45720" rIns="0" bIns="45720" rtlCol="0">
            <a:normAutofit fontScale="90000"/>
          </a:bodyPr>
          <a:lstStyle/>
          <a:p>
            <a:pPr marL="91440" indent="-9144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I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OF BRICK: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3647728" y="116632"/>
              <a:ext cx="8345551" cy="612241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6551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759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528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749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CLASS DESIGNATION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AVG COMPRESSIVE STRENGTH NOT LESS THAN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𝒎𝒎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^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𝑲𝒈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𝒄𝒎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^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𝒂𝒑𝒑𝒓𝒐𝒙</m:t>
                                </m:r>
                                <m:r>
                                  <a:rPr lang="en-IN" sz="1800" b="1" i="1" dirty="0" smtClean="0">
                                    <a:latin typeface="Cambria Math" panose="02040503050406030204" pitchFamily="18" charset="0"/>
                                  </a:rPr>
                                  <m:t>.)</m:t>
                                </m:r>
                              </m:oMath>
                            </m:oMathPara>
                          </a14:m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35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35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350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30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30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300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25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25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250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20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20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200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17.5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17.5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175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150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12.5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12.5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125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100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7.5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7.5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75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4265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3.5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3.5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/>
                            <a:t>35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296563"/>
                  </p:ext>
                </p:extLst>
              </p:nvPr>
            </p:nvGraphicFramePr>
            <p:xfrm>
              <a:off x="3647728" y="116632"/>
              <a:ext cx="8345551" cy="660996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655126"/>
                    <a:gridCol w="1937597"/>
                    <a:gridCol w="3752828"/>
                  </a:tblGrid>
                  <a:tr h="5749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CLASS DESIGNATION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AVG COMPRESSIVE STRENGTH NOT LESS THAN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37421" t="-114458" r="-194969" b="-1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2565" t="-114458" r="-649" b="-1104819"/>
                          </a:stretch>
                        </a:blipFill>
                      </a:tcPr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35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35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350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30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30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300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25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25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250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20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20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200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17.5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17.5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175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150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12.5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12.5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125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100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7.5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7.5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75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3.5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3.5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IN" sz="1800" b="1" dirty="0" smtClean="0"/>
                            <a:t>35</a:t>
                          </a:r>
                          <a:endParaRPr lang="en-IN" sz="18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9337" y="1916832"/>
                <a:ext cx="3528392" cy="1957822"/>
              </a:xfrm>
            </p:spPr>
            <p:txBody>
              <a:bodyPr vert="horz" lIns="0" tIns="45720" rIns="0" bIns="45720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THE  BASIS OF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2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1077:1992:-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strength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</m:oMath>
                </a14:m>
                <a:r>
                  <a:rPr lang="en-IN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𝟒𝟎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𝑴𝑷𝒂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IN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𝒕𝒉𝒆𝒏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𝒊𝒕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𝒊𝒔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𝒉𝒆𝒂𝒗𝒚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𝒅𝒖𝒕𝒚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I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𝒃𝒓𝒊𝒄𝒌</m:t>
                    </m:r>
                  </m:oMath>
                </a14:m>
                <a:endParaRPr lang="en-I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I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337" y="1916832"/>
                <a:ext cx="3528392" cy="1957822"/>
              </a:xfrm>
              <a:blipFill>
                <a:blip r:embed="rId3"/>
                <a:stretch>
                  <a:fillRect l="-5709" r="-36678" b="-71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F23F89-3A10-492E-897A-6E6CB6755A6D}"/>
                  </a:ext>
                </a:extLst>
              </p14:cNvPr>
              <p14:cNvContentPartPr/>
              <p14:nvPr/>
            </p14:nvContentPartPr>
            <p14:xfrm>
              <a:off x="344880" y="3190320"/>
              <a:ext cx="4587480" cy="302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F23F89-3A10-492E-897A-6E6CB6755A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520" y="3180960"/>
                <a:ext cx="4606200" cy="30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4091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86" y="14049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CONVENTIONAL CLASSIFICATION:</a:t>
            </a:r>
            <a:br>
              <a:rPr lang="en-IN" sz="32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IN" sz="2000" b="1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(not as per IS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1708354"/>
            <a:ext cx="10903376" cy="475252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CLASS BRICK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thoroughly burnt and are of deep red, cherry or copper colour.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surface should be smooth and rectangular, with parallel, sharp and straight edges and square corners.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should be free from flaws, cracks and stones.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should have uniform texture.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impression should be left on the brick when a scratch is made by a finger nail.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424" y="116632"/>
            <a:ext cx="2143125" cy="2143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E64A41-4F0E-4A5D-8B39-95AC822729EF}"/>
                  </a:ext>
                </a:extLst>
              </p14:cNvPr>
              <p14:cNvContentPartPr/>
              <p14:nvPr/>
            </p14:nvContentPartPr>
            <p14:xfrm>
              <a:off x="3965040" y="525240"/>
              <a:ext cx="7929360" cy="5668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E64A41-4F0E-4A5D-8B39-95AC82272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680" y="515880"/>
                <a:ext cx="7948080" cy="56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818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404664"/>
            <a:ext cx="10837204" cy="5544616"/>
          </a:xfrm>
        </p:spPr>
        <p:txBody>
          <a:bodyPr vert="horz" lIns="0" tIns="45720" rIns="0" bIns="45720" rtlCol="0">
            <a:noAutofit/>
          </a:bodyPr>
          <a:lstStyle/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fractured surface of the brick should not show lumps of lime.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metallic or ringing sound should come when two bricks are struck against each other.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absorption should be 12–15% of its dry weight when immersed in cold water for 24hrs.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crushing strength of the brick should not be less than 10.5 N/mm</a:t>
            </a:r>
            <a:r>
              <a:rPr lang="en-US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</a:p>
          <a:p>
            <a:pPr marL="292608" lvl="1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limit varies with different Government organizations around the country.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class bricks are recommended for pointing, exposed face work in masonry structures, flooring and reinforced brick work.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882D8D-2584-4FB1-A2C8-6EF0A76CB280}"/>
                  </a:ext>
                </a:extLst>
              </p14:cNvPr>
              <p14:cNvContentPartPr/>
              <p14:nvPr/>
            </p14:nvContentPartPr>
            <p14:xfrm>
              <a:off x="2748960" y="642960"/>
              <a:ext cx="8651520" cy="526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882D8D-2584-4FB1-A2C8-6EF0A76CB2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9600" y="633600"/>
                <a:ext cx="8670240" cy="52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746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548680"/>
            <a:ext cx="10585176" cy="5616624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CLASS BRICK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class bricks are supposed to have the same requirements as the first class ones except that </a:t>
            </a:r>
          </a:p>
          <a:p>
            <a:pPr marL="932688" lvl="2" indent="-457200" algn="just"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cracks and distortions are permitted. </a:t>
            </a:r>
          </a:p>
          <a:p>
            <a:pPr marL="932688" lvl="2" indent="-457200" algn="just"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little higher water absorption of about 16–20% of its dry weight is allowed. </a:t>
            </a:r>
          </a:p>
          <a:p>
            <a:pPr marL="932688" lvl="2" indent="-457200" algn="just">
              <a:lnSpc>
                <a:spcPct val="150000"/>
              </a:lnSpc>
              <a:buClrTx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crushing strength should not be less than 7.5 N/mm</a:t>
            </a:r>
            <a:r>
              <a:rPr lang="en-US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92608" lvl="1" indent="0" algn="just">
              <a:lnSpc>
                <a:spcPct val="150000"/>
              </a:lnSpc>
              <a:buClrTx/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class bricks are recommended for all important or unimportant hidden masonry works and centering of reinforced brick and reinforced cement concrete (RCC) structures.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D5C70C-C23F-4E3E-8E73-80F96815D651}"/>
                  </a:ext>
                </a:extLst>
              </p14:cNvPr>
              <p14:cNvContentPartPr/>
              <p14:nvPr/>
            </p14:nvContentPartPr>
            <p14:xfrm>
              <a:off x="1780560" y="2811600"/>
              <a:ext cx="9397800" cy="327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D5C70C-C23F-4E3E-8E73-80F96815D6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1200" y="2802240"/>
                <a:ext cx="9416520" cy="329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600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856" y="142156"/>
            <a:ext cx="5832648" cy="5832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AE27D-3C9A-4B4F-8123-1DBB9E00613F}"/>
              </a:ext>
            </a:extLst>
          </p:cNvPr>
          <p:cNvSpPr txBox="1"/>
          <p:nvPr/>
        </p:nvSpPr>
        <p:spPr>
          <a:xfrm>
            <a:off x="4572000" y="6134433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CLASS BRICK</a:t>
            </a:r>
          </a:p>
        </p:txBody>
      </p:sp>
    </p:spTree>
    <p:extLst>
      <p:ext uri="{BB962C8B-B14F-4D97-AF65-F5344CB8AC3E}">
        <p14:creationId xmlns:p14="http://schemas.microsoft.com/office/powerpoint/2010/main" val="518295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60648"/>
            <a:ext cx="10515600" cy="43513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CLASS BRICKS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class bricks are under burnt.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soft and light-colored producing a dull sound when struck against each other.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absorption is about 25 per cent of dry weight.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crushing strength of the brick should not be less than 3.5 N/mm</a:t>
            </a:r>
            <a:r>
              <a:rPr lang="en-US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292608" lvl="1" indent="0" algn="just">
              <a:lnSpc>
                <a:spcPct val="150000"/>
              </a:lnSpc>
              <a:buClrTx/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used for building temporary structures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04" y="3813473"/>
            <a:ext cx="3960440" cy="2865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DC11B1-63CA-4464-9DD3-4FB12FC40810}"/>
                  </a:ext>
                </a:extLst>
              </p14:cNvPr>
              <p14:cNvContentPartPr/>
              <p14:nvPr/>
            </p14:nvContentPartPr>
            <p14:xfrm>
              <a:off x="3427560" y="3227040"/>
              <a:ext cx="7606440" cy="1542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DC11B1-63CA-4464-9DD3-4FB12FC408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8200" y="3217680"/>
                <a:ext cx="7625160" cy="15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376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 CLASS BRICKS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 class bricks are over burnt and badly distorted in shape and size and are brittle in nature. </a:t>
            </a:r>
          </a:p>
          <a:p>
            <a:pPr marL="292608" lvl="1" indent="0" algn="just">
              <a:lnSpc>
                <a:spcPct val="150000"/>
              </a:lnSpc>
              <a:buClrTx/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Uses: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ballast of such bricks is used for foundation and floors in lime concrete and road metal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92" y="32319"/>
            <a:ext cx="3699888" cy="2462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BEE9D6-E108-4CC9-8AC1-93EDC1837994}"/>
                  </a:ext>
                </a:extLst>
              </p14:cNvPr>
              <p14:cNvContentPartPr/>
              <p14:nvPr/>
            </p14:nvContentPartPr>
            <p14:xfrm>
              <a:off x="2273400" y="2990520"/>
              <a:ext cx="6213600" cy="130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BEE9D6-E108-4CC9-8AC1-93EDC18379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040" y="2981160"/>
                <a:ext cx="6232320" cy="13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334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16632"/>
            <a:ext cx="10058400" cy="68462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SPECIAL BRICKS: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51" y="692696"/>
            <a:ext cx="11754897" cy="4536504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 bricks / Refractory Brick's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brick's arc manufactured using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material fire clay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is a Special clay with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alumina content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bricks very much useful in Construction of refractory lining of chimney, kiln, furnace, fire boxes etc., 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Refractory bricks are further modified as</a:t>
            </a:r>
          </a:p>
          <a:p>
            <a:pPr marL="818388" lvl="2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increase silica content – acid brick can be obtained.</a:t>
            </a:r>
          </a:p>
          <a:p>
            <a:pPr marL="818388" lvl="2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increasing magnesia content – basic brick can be obtained.</a:t>
            </a:r>
          </a:p>
          <a:p>
            <a:pPr marL="818388" lvl="2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increasing alumina and chromium content – neutral bricks are obtained</a:t>
            </a:r>
          </a:p>
          <a:p>
            <a:pPr marL="818388" lvl="2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using chromium, iron ore and bauxite – chrome bricks can be obtained.</a:t>
            </a:r>
          </a:p>
        </p:txBody>
      </p:sp>
    </p:spTree>
    <p:extLst>
      <p:ext uri="{BB962C8B-B14F-4D97-AF65-F5344CB8AC3E}">
        <p14:creationId xmlns:p14="http://schemas.microsoft.com/office/powerpoint/2010/main" val="3853919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3424" y="92075"/>
            <a:ext cx="6810375" cy="4351338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AUTOCLAVE BRICKS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special brick which is manufactured in auto clave under high pressure.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brick is light weight but sufficient strength.</a:t>
            </a:r>
          </a:p>
          <a:p>
            <a:pPr marL="635508" lvl="1" indent="-342900"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very much useful in urban buildings for Partition walls to obtained better sound insulation, thermal resistance, and fire resistance etc.,</a:t>
            </a:r>
          </a:p>
        </p:txBody>
      </p:sp>
      <p:pic>
        <p:nvPicPr>
          <p:cNvPr id="1026" name="Picture 2" descr="Autoclave- definition, parts, principle, procedure, types, uses">
            <a:extLst>
              <a:ext uri="{FF2B5EF4-FFF2-40B4-BE49-F238E27FC236}">
                <a16:creationId xmlns:a16="http://schemas.microsoft.com/office/drawing/2014/main" id="{973CE8C2-D4A3-4031-B0F6-60D6B04DB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766763"/>
            <a:ext cx="38766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erated Autoclave Concrete Blocks (AAC Brick)- 8 inch – AMPLIFY MART- Order  Building Materials and Home Improvement Supplies Online">
            <a:extLst>
              <a:ext uri="{FF2B5EF4-FFF2-40B4-BE49-F238E27FC236}">
                <a16:creationId xmlns:a16="http://schemas.microsoft.com/office/drawing/2014/main" id="{F6954F86-BEF9-4B6E-ADF3-9C42F7D5D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4586288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768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sz="3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rPr>
              <a:t>BRICK MASONRY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16832"/>
            <a:ext cx="10058400" cy="4023360"/>
          </a:xfrm>
        </p:spPr>
        <p:txBody>
          <a:bodyPr vert="horz" lIns="0" tIns="45720" rIns="0" bIns="45720" rtlCol="0">
            <a:no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Brick Masonry?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constructed by placing the bricks in the mortar in an orderly manner to produce solid mass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 can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withstand excessive loads.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Brick is a building unit of hard inorganic clay material of size which can be conveniently handled.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strength of brick masonry works depends upon the quality of bricks and type of mortar used.  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7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B1433-080E-4011-A9C3-D04DA7C6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6525"/>
            <a:ext cx="11917680" cy="6584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400" dirty="0">
                <a:solidFill>
                  <a:srgbClr val="0070C0"/>
                </a:solidFill>
              </a:rPr>
              <a:t>CLASSIFICATION OF STONES</a:t>
            </a:r>
          </a:p>
          <a:p>
            <a:pPr marL="0" indent="0">
              <a:buNone/>
            </a:pPr>
            <a:endParaRPr lang="en-IN" sz="4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GEOLOGICAL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PHYSICAL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CHEMICAL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PRACTICAL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1FF29-7FED-4851-848C-1D35FD6F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772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286603"/>
            <a:ext cx="3443998" cy="2849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rPr>
              <a:t>AS PER IS 2212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Autofit/>
          </a:bodyPr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STRETCTER: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longer face of the brick is called as stretcher.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shorter face of brick is called as header.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CLOSER: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portion obtained after cutting the brick along the length.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BAT: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portion obtained after cutting the brick along the width.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9875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QUOIN: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Junction of two walls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Angle between the walls is called as quoin angle.</a:t>
            </a:r>
          </a:p>
          <a:p>
            <a:pPr lvl="1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 90</a:t>
            </a:r>
            <a:r>
              <a:rPr lang="en-IN" sz="2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PERPEND :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it is an imaginary line join in vertical joints in alternative layers</a:t>
            </a:r>
          </a:p>
          <a:p>
            <a:pPr marL="0" indent="0">
              <a:lnSpc>
                <a:spcPct val="150000"/>
              </a:lnSpc>
              <a:buClrTx/>
              <a:buNone/>
            </a:pPr>
            <a:endParaRPr lang="en-I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332656"/>
            <a:ext cx="3564074" cy="2468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484" t="11195" b="6334"/>
          <a:stretch/>
        </p:blipFill>
        <p:spPr>
          <a:xfrm>
            <a:off x="6293861" y="3573016"/>
            <a:ext cx="3989834" cy="17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69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Autofit/>
          </a:bodyPr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brick thickness means- 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thickness of wall is equal to length of brick(L)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Half brick thick: Thickness of wall  = L/2.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and Half brick thick: Thickness of wall  = 3L/2.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 of brick = L/2</a:t>
            </a:r>
          </a:p>
        </p:txBody>
      </p:sp>
    </p:spTree>
    <p:extLst>
      <p:ext uri="{BB962C8B-B14F-4D97-AF65-F5344CB8AC3E}">
        <p14:creationId xmlns:p14="http://schemas.microsoft.com/office/powerpoint/2010/main" val="2110898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472" y="476672"/>
            <a:ext cx="10058400" cy="4023360"/>
          </a:xfrm>
        </p:spPr>
        <p:txBody>
          <a:bodyPr vert="horz" lIns="0" tIns="45720" rIns="0" bIns="45720" rtlCol="0">
            <a:no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Mortar is the combination of 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IN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BINDING MATERIAL + FINE AGGREGATE + WATER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916832"/>
            <a:ext cx="9119970" cy="39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702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Autofit/>
          </a:bodyPr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 mortars are following types used for brick masonry 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(I) Mud mortar 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(ii) Cement mortar 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(iii) Cement lime mortar 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(iv) Lime surkhe mortar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848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PRINCIPLES IN BRICK MASONRY CONSTRUCTION:</a:t>
            </a:r>
            <a:endParaRPr lang="en-IN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A good brick masonry should utilize bricks, which are sound, hard, well burnt and tough with uniform colour, shape and size. 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The bricks should be compact, homogeneous, free form holes, cracks, flaws, air-bubbles and stone lumps and soaked in water for at least two hours before use.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In the brickwork, the bricks should be laid on their beds with the frogs pointing upwards.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890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620688"/>
            <a:ext cx="10081120" cy="4680520"/>
          </a:xfrm>
        </p:spPr>
        <p:txBody>
          <a:bodyPr vert="horz" lIns="0" tIns="45720" rIns="0" bIns="45720" rtlCol="0">
            <a:no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The brick courses should be laid truly horizontal and should have truly vertical joints 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As far as possible the use of brick – bats should be discouraged 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As far as possible the brick wall should be raised uniformly less than 1.5m in day with proper bond.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When the mortar is green the face joints should be racked to a depth of 12 to 19mm in order to have a proper key for plastering or pointing.</a:t>
            </a:r>
          </a:p>
          <a:p>
            <a:pPr marL="0" indent="0">
              <a:lnSpc>
                <a:spcPct val="150000"/>
              </a:lnSpc>
              <a:buClrTx/>
              <a:buNone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59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In order to ensure continuous bond between the old and the new, the wall should be stopped with a toothed end. 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Finished brickwork should be cured for a period of 2 to 3 weeks for lime mortar and 1 to 2 weeks for cement mortar </a:t>
            </a:r>
          </a:p>
          <a:p>
            <a:pPr marL="0" indent="0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In order to carryout the brickwork at higher level, a single scaffolding is used.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92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 OF BRICK BOND OR RULES FOR BONDING:</a:t>
            </a:r>
            <a:endParaRPr lang="en-IN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1578"/>
          </a:xfrm>
        </p:spPr>
        <p:txBody>
          <a:bodyPr vert="horz" lIns="0" tIns="45720" rIns="0" bIns="45720" rtlCol="0">
            <a:noAutofit/>
          </a:bodyPr>
          <a:lstStyle/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The brick masonry should have bricks of uniform shape and size.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For satisfactory bondage the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 should be one-fourth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brick along the length of the wall and half brick across thickness of the wall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The brick bats use should be discouraged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The vertical joints in the alternate courses should coincides with the center line of the stretcher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95048" y="0"/>
            <a:ext cx="1512168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841632" y="404664"/>
            <a:ext cx="1512168" cy="4320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55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Autofit/>
          </a:bodyPr>
          <a:lstStyle/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The alternate courses the center line of header should coincide with the center line of stretcher, in course below or above it.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The stretcher should be used only in the facing while hearting should be done in the headers only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85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5FAD-3F82-42FB-A69C-7D30C66E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73405"/>
            <a:ext cx="10515600" cy="1325563"/>
          </a:xfrm>
        </p:spPr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GEOLOGICAL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24E6B-D0E7-4916-95A8-83572A119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60" y="2719070"/>
            <a:ext cx="9677400" cy="36372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IGNEOUS ROCKS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SEDIMENTARY ROCKS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METAMORPHIC ROCKS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C6FC5-97C7-4217-88B8-EB676A30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486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BONDS IN BRICK MASONARY: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Autofit/>
          </a:bodyPr>
          <a:lstStyle/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Bonds are provided for better arrangement of brick so that sufficient and decorative effect should be their.</a:t>
            </a:r>
          </a:p>
        </p:txBody>
      </p:sp>
    </p:spTree>
    <p:extLst>
      <p:ext uri="{BB962C8B-B14F-4D97-AF65-F5344CB8AC3E}">
        <p14:creationId xmlns:p14="http://schemas.microsoft.com/office/powerpoint/2010/main" val="21491538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100" y="408551"/>
            <a:ext cx="10058400" cy="6846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CLASSIFICATIONS OF BONDS:</a:t>
            </a:r>
            <a:endParaRPr lang="en-IN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916832"/>
            <a:ext cx="11017224" cy="3960440"/>
          </a:xfrm>
        </p:spPr>
        <p:txBody>
          <a:bodyPr vert="horz" lIns="0" tIns="45720" rIns="0" bIns="45720" numCol="3" rtlCol="0">
            <a:noAutofit/>
          </a:bodyPr>
          <a:lstStyle/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Stretcher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(ii) Header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(iii) English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(iv)Double Flemish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(v) Single Flemish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(vi) Garden wall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(vii) Facing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(viii) Dutch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(ix) Raking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 Zigzag bond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(xi) English cross bond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(xii) Bonds in columns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(xiii) Brick on edge bond or soldier course </a:t>
            </a:r>
          </a:p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(xiv) Bonds at junction and squint junction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9902" y="1093175"/>
            <a:ext cx="710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bonds  can be classified as follows: </a:t>
            </a:r>
          </a:p>
        </p:txBody>
      </p:sp>
    </p:spTree>
    <p:extLst>
      <p:ext uri="{BB962C8B-B14F-4D97-AF65-F5344CB8AC3E}">
        <p14:creationId xmlns:p14="http://schemas.microsoft.com/office/powerpoint/2010/main" val="28625044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STRETCHER BOND:</a:t>
            </a:r>
            <a:endParaRPr lang="en-IN" sz="3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22117"/>
            <a:ext cx="10058400" cy="4023360"/>
          </a:xfrm>
        </p:spPr>
        <p:txBody>
          <a:bodyPr vert="horz" lIns="0" tIns="45720" rIns="0" bIns="45720" rtlCol="0">
            <a:noAutofit/>
          </a:bodyPr>
          <a:lstStyle/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bricks are stricter.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thickness is L/2.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suitable for long walls, partion, boundary walls etc.,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overlap L/2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type of bonding every course will be stretcher course.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break the alignment of vertical joint. Half Bat can be provided in adjacent layer.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62" y="116632"/>
            <a:ext cx="5472608" cy="29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36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IN" sz="3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HEADER BOND: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Autofit/>
          </a:bodyPr>
          <a:lstStyle/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type of bonding every course will be header course.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break the alignment of vertical joints in adjacent course ¾ Bat is provided two in number in the end.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 will be of L/4 brick.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Thickness minimum is 1brick thickness(L).</a:t>
            </a:r>
          </a:p>
          <a:p>
            <a:pPr algn="just"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type of bonding is mainly used in brick work foundation to transfer heavy load.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392" y="-13049"/>
            <a:ext cx="2321818" cy="232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01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260648"/>
            <a:ext cx="10058400" cy="68462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ENGLISH BOND: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961296"/>
            <a:ext cx="10141768" cy="513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type of bonding combination of header and strecter course will be their.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break the alignment of vertical joints in adjacent layers Queen closer is provided after Quoin header.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thickness is required 1 brick (L).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strongest type of bonding.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Widely used in construction.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Mostly used bond in India.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3068960"/>
            <a:ext cx="5274766" cy="29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336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IN" sz="3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FLEMISH BOND: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845734"/>
            <a:ext cx="10172248" cy="453559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type of bonding in same course header &amp; stretcher will be available on the face.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break the alignment of vertical joint queen closer is provided after Quoin header.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thickness is 1 brick thickness.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 is l/4 brick.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decorative in nature, that’s why it is generally provided on face.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594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3212976"/>
            <a:ext cx="10058400" cy="265611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Hence if Flemish bond provided on the back English bond is their then it is called as single Flemish bonding.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faces Flemish bond is their then it is called as Double Flemish.</a:t>
            </a: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this bond skilled labour is required.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585833"/>
            <a:ext cx="5236830" cy="26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4B48-E36B-43EC-93EA-00BA431E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>
                <a:solidFill>
                  <a:srgbClr val="0070C0"/>
                </a:solidFill>
              </a:rPr>
              <a:t>IGNEOUS ROCKS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B9225-1635-4AFF-8F96-EDE3B7CA5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They are formed by cooling the molten lava on or inside the earth’s surface during the volcanic eruption.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The portion of lava, outside the surface, cools quickly and forms non – crystalline nature called Basalt.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The portion of lava, inside the surface, cools slowly and forms crystalline nature called Granite.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CFA9E-3256-49A5-A3CF-1A3976DE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7771B-757B-46C7-B638-2EA4E4EA5A8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837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4103</Words>
  <Application>Microsoft Office PowerPoint</Application>
  <PresentationFormat>Widescreen</PresentationFormat>
  <Paragraphs>621</Paragraphs>
  <Slides>86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Arial Black</vt:lpstr>
      <vt:lpstr>Calibri</vt:lpstr>
      <vt:lpstr>Calibri Light</vt:lpstr>
      <vt:lpstr>Cambria Math</vt:lpstr>
      <vt:lpstr>Wingdings</vt:lpstr>
      <vt:lpstr>Office Theme</vt:lpstr>
      <vt:lpstr>BUILDING MATERIALS AND CONCRETE TECHNOLOGY</vt:lpstr>
      <vt:lpstr>SYLLABUS</vt:lpstr>
      <vt:lpstr>TEXT BOOKS</vt:lpstr>
      <vt:lpstr>UNIT -1                                        CONTENTS</vt:lpstr>
      <vt:lpstr>PowerPoint Presentation</vt:lpstr>
      <vt:lpstr>BRICKS AND STONES:</vt:lpstr>
      <vt:lpstr>PowerPoint Presentation</vt:lpstr>
      <vt:lpstr>GEOLOGICAL CLASSIFICATION</vt:lpstr>
      <vt:lpstr>IGNEOUS ROCKS</vt:lpstr>
      <vt:lpstr>PowerPoint Presentation</vt:lpstr>
      <vt:lpstr>SEDIMENTARY ROCKS</vt:lpstr>
      <vt:lpstr>PowerPoint Presentation</vt:lpstr>
      <vt:lpstr>METAMORPHIC ROCKS</vt:lpstr>
      <vt:lpstr>PowerPoint Presentation</vt:lpstr>
      <vt:lpstr>PHYSICAL CLASSIFICATION</vt:lpstr>
      <vt:lpstr>STRATIFIED ROCKS</vt:lpstr>
      <vt:lpstr>UNSTRATIFIED ROCKS</vt:lpstr>
      <vt:lpstr>CHEMICAL CLASSIFICATION</vt:lpstr>
      <vt:lpstr>SILICIOUS ROCK</vt:lpstr>
      <vt:lpstr>ARGILLACEOUS ROCKS</vt:lpstr>
      <vt:lpstr>Calcarious rocks</vt:lpstr>
      <vt:lpstr>PROPERTIES OF GOOD BUILDING STONES</vt:lpstr>
      <vt:lpstr>QUESTION</vt:lpstr>
      <vt:lpstr>BRICKS </vt:lpstr>
      <vt:lpstr>COMPARISON OF STONE AND BRICK</vt:lpstr>
      <vt:lpstr>COMPOSITION OF GOOD EARTH BRICK</vt:lpstr>
      <vt:lpstr>MANUFACTURE OF BRICKS</vt:lpstr>
      <vt:lpstr>PowerPoint Presentation</vt:lpstr>
      <vt:lpstr>Preparation of Clay</vt:lpstr>
      <vt:lpstr>PowerPoint Presentation</vt:lpstr>
      <vt:lpstr>MOULDING</vt:lpstr>
      <vt:lpstr>Hand mould</vt:lpstr>
      <vt:lpstr>PowerPoint Presentation</vt:lpstr>
      <vt:lpstr>Machine moulding</vt:lpstr>
      <vt:lpstr>Drying</vt:lpstr>
      <vt:lpstr>DRYING OF BRICKS</vt:lpstr>
      <vt:lpstr>PowerPoint Presentation</vt:lpstr>
      <vt:lpstr>PowerPoint Presentation</vt:lpstr>
      <vt:lpstr>Burning</vt:lpstr>
      <vt:lpstr>Clamp or open kilns</vt:lpstr>
      <vt:lpstr>PowerPoint Presentation</vt:lpstr>
      <vt:lpstr>Clamp burning</vt:lpstr>
      <vt:lpstr>Clamp burning</vt:lpstr>
      <vt:lpstr>Intermittent kilns</vt:lpstr>
      <vt:lpstr>Continuous kilns</vt:lpstr>
      <vt:lpstr>Bull’s trench kiln</vt:lpstr>
      <vt:lpstr>PowerPoint Presentation</vt:lpstr>
      <vt:lpstr>Hoffman’s kiln</vt:lpstr>
      <vt:lpstr>PowerPoint Presentation</vt:lpstr>
      <vt:lpstr>Comparison between clamp burning and kiln burning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QUALITIES OF GOOD BRICK &amp; TESTING OF BRICKS</vt:lpstr>
      <vt:lpstr>PowerPoint Presentation</vt:lpstr>
      <vt:lpstr>CLASSIFICATION OF BRICK:</vt:lpstr>
      <vt:lpstr>2. CONVENTIONAL CLASSIFICATION: (not as per IS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SPECIAL BRICKS:</vt:lpstr>
      <vt:lpstr>PowerPoint Presentation</vt:lpstr>
      <vt:lpstr>BRICK MASONRY</vt:lpstr>
      <vt:lpstr>AS PER IS 2212</vt:lpstr>
      <vt:lpstr>PowerPoint Presentation</vt:lpstr>
      <vt:lpstr>Note: </vt:lpstr>
      <vt:lpstr>PowerPoint Presentation</vt:lpstr>
      <vt:lpstr>PowerPoint Presentation</vt:lpstr>
      <vt:lpstr>GENERAL PRINCIPLES IN BRICK MASONRY CONSTRUCTION:</vt:lpstr>
      <vt:lpstr>PowerPoint Presentation</vt:lpstr>
      <vt:lpstr>PowerPoint Presentation</vt:lpstr>
      <vt:lpstr>CHARACTERISTICS OF BRICK BOND OR RULES FOR BONDING:</vt:lpstr>
      <vt:lpstr>PowerPoint Presentation</vt:lpstr>
      <vt:lpstr>BONDS IN BRICK MASONARY:</vt:lpstr>
      <vt:lpstr>CLASSIFICATIONS OF BONDS:</vt:lpstr>
      <vt:lpstr>1. STRETCHER BOND:</vt:lpstr>
      <vt:lpstr>2. HEADER BOND:</vt:lpstr>
      <vt:lpstr>3. ENGLISH BOND:</vt:lpstr>
      <vt:lpstr>FLEMISH BOND: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MATERIALS AND CONCRETE TECHNOLOGY</dc:title>
  <dc:creator>santosh kumar</dc:creator>
  <cp:lastModifiedBy>santosh kumar</cp:lastModifiedBy>
  <cp:revision>50</cp:revision>
  <dcterms:created xsi:type="dcterms:W3CDTF">2021-04-27T13:56:05Z</dcterms:created>
  <dcterms:modified xsi:type="dcterms:W3CDTF">2021-05-06T04:45:00Z</dcterms:modified>
</cp:coreProperties>
</file>